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4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2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1F381A-D7F0-4E8A-B008-105797D267E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B4CEB7-60D3-4D9F-8912-B5A64D92DA09}">
      <dgm:prSet phldrT="[Texte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fr-FR" dirty="0" smtClean="0"/>
            <a:t>2016</a:t>
          </a:r>
          <a:endParaRPr lang="fr-FR" dirty="0"/>
        </a:p>
      </dgm:t>
    </dgm:pt>
    <dgm:pt modelId="{D8C8C0CD-19D3-4458-9B9C-B5436E7A997E}" type="parTrans" cxnId="{8D798B0E-F8C0-4D0F-98FF-4A9B6C189F10}">
      <dgm:prSet/>
      <dgm:spPr/>
      <dgm:t>
        <a:bodyPr/>
        <a:lstStyle/>
        <a:p>
          <a:endParaRPr lang="fr-FR"/>
        </a:p>
      </dgm:t>
    </dgm:pt>
    <dgm:pt modelId="{B94DA92A-6ABC-4014-9D5B-D031B8DBF386}" type="sibTrans" cxnId="{8D798B0E-F8C0-4D0F-98FF-4A9B6C189F10}">
      <dgm:prSet/>
      <dgm:spPr/>
      <dgm:t>
        <a:bodyPr/>
        <a:lstStyle/>
        <a:p>
          <a:endParaRPr lang="fr-FR"/>
        </a:p>
      </dgm:t>
    </dgm:pt>
    <dgm:pt modelId="{F06BD9F7-8D25-450D-8FEC-E01798E24C96}">
      <dgm:prSet phldrT="[Texte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bg1">
                  <a:lumMod val="50000"/>
                </a:schemeClr>
              </a:solidFill>
            </a:rPr>
            <a:t>Français: 1 555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1BDF541C-C6CC-4023-BA0E-F9AE296CB823}" type="parTrans" cxnId="{B9895BC6-A303-4895-8718-7FB83D7DFFF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B9087587-8273-4249-8FF4-E276A32389A6}" type="sibTrans" cxnId="{B9895BC6-A303-4895-8718-7FB83D7DFFFC}">
      <dgm:prSet/>
      <dgm:spPr/>
      <dgm:t>
        <a:bodyPr/>
        <a:lstStyle/>
        <a:p>
          <a:endParaRPr lang="fr-FR"/>
        </a:p>
      </dgm:t>
    </dgm:pt>
    <dgm:pt modelId="{7A8FBFA8-B6B1-4807-B58E-019D9E3E5D7B}">
      <dgm:prSet phldrT="[Texte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bg1">
                  <a:lumMod val="50000"/>
                </a:schemeClr>
              </a:solidFill>
            </a:rPr>
            <a:t>Etrangers: 499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77C3A877-C348-4FF3-8E96-BC6748B5AD25}" type="parTrans" cxnId="{66CA9584-8621-47D8-885A-F2CF60A77735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DAACF4DC-C136-48BE-867E-74060A057D12}" type="sibTrans" cxnId="{66CA9584-8621-47D8-885A-F2CF60A77735}">
      <dgm:prSet/>
      <dgm:spPr/>
      <dgm:t>
        <a:bodyPr/>
        <a:lstStyle/>
        <a:p>
          <a:endParaRPr lang="fr-FR"/>
        </a:p>
      </dgm:t>
    </dgm:pt>
    <dgm:pt modelId="{E522D5C9-44D4-4B0C-9EC6-CD0591C3D995}">
      <dgm:prSet phldrT="[Texte]"/>
      <dgm:spPr>
        <a:solidFill>
          <a:srgbClr val="00B0F0"/>
        </a:solidFill>
      </dgm:spPr>
      <dgm:t>
        <a:bodyPr/>
        <a:lstStyle/>
        <a:p>
          <a:r>
            <a:rPr lang="fr-FR" dirty="0" smtClean="0"/>
            <a:t>2017</a:t>
          </a:r>
          <a:endParaRPr lang="fr-FR" dirty="0"/>
        </a:p>
      </dgm:t>
    </dgm:pt>
    <dgm:pt modelId="{6A0B8AA8-35FB-4FC3-B272-6846B809D53F}" type="parTrans" cxnId="{96B369AB-B1CC-41E6-8703-21755CDDFF1A}">
      <dgm:prSet/>
      <dgm:spPr/>
      <dgm:t>
        <a:bodyPr/>
        <a:lstStyle/>
        <a:p>
          <a:endParaRPr lang="fr-FR"/>
        </a:p>
      </dgm:t>
    </dgm:pt>
    <dgm:pt modelId="{40BCC148-6856-4432-B38D-7D0150C0DFB7}" type="sibTrans" cxnId="{96B369AB-B1CC-41E6-8703-21755CDDFF1A}">
      <dgm:prSet/>
      <dgm:spPr/>
      <dgm:t>
        <a:bodyPr/>
        <a:lstStyle/>
        <a:p>
          <a:endParaRPr lang="fr-FR"/>
        </a:p>
      </dgm:t>
    </dgm:pt>
    <dgm:pt modelId="{C5C805E1-4A0B-448D-B5C2-27F54072ED98}">
      <dgm:prSet phldrT="[Texte]"/>
      <dgm:spPr>
        <a:ln>
          <a:solidFill>
            <a:srgbClr val="00B0F0"/>
          </a:solidFill>
        </a:ln>
      </dgm:spPr>
      <dgm:t>
        <a:bodyPr/>
        <a:lstStyle/>
        <a:p>
          <a:r>
            <a:rPr lang="fr-FR" dirty="0" smtClean="0"/>
            <a:t>Français: 1 679</a:t>
          </a:r>
          <a:endParaRPr lang="fr-FR" dirty="0"/>
        </a:p>
      </dgm:t>
    </dgm:pt>
    <dgm:pt modelId="{590AA832-2C8F-43C3-8482-EE7F3517EC2D}" type="parTrans" cxnId="{F4E1A27B-6779-4166-801F-53FFBD8F2241}">
      <dgm:prSet/>
      <dgm:spPr>
        <a:ln>
          <a:solidFill>
            <a:srgbClr val="00B0F0"/>
          </a:solidFill>
        </a:ln>
      </dgm:spPr>
      <dgm:t>
        <a:bodyPr/>
        <a:lstStyle/>
        <a:p>
          <a:endParaRPr lang="fr-FR"/>
        </a:p>
      </dgm:t>
    </dgm:pt>
    <dgm:pt modelId="{562D1EA1-C851-4F29-86A3-1DF7157332AA}" type="sibTrans" cxnId="{F4E1A27B-6779-4166-801F-53FFBD8F2241}">
      <dgm:prSet/>
      <dgm:spPr/>
      <dgm:t>
        <a:bodyPr/>
        <a:lstStyle/>
        <a:p>
          <a:endParaRPr lang="fr-FR"/>
        </a:p>
      </dgm:t>
    </dgm:pt>
    <dgm:pt modelId="{1BF3DE74-439C-439D-BF80-7CEB8B1384BE}">
      <dgm:prSet phldrT="[Texte]"/>
      <dgm:spPr>
        <a:ln>
          <a:solidFill>
            <a:srgbClr val="00B0F0"/>
          </a:solidFill>
        </a:ln>
      </dgm:spPr>
      <dgm:t>
        <a:bodyPr/>
        <a:lstStyle/>
        <a:p>
          <a:r>
            <a:rPr lang="fr-FR" dirty="0" smtClean="0"/>
            <a:t>Etrangers: 762</a:t>
          </a:r>
          <a:endParaRPr lang="fr-FR" dirty="0"/>
        </a:p>
      </dgm:t>
    </dgm:pt>
    <dgm:pt modelId="{7121EBDC-F65D-4FE3-806A-418CFA528A10}" type="parTrans" cxnId="{9F44DBB9-AD0B-4FA8-8B73-70C95F82A03A}">
      <dgm:prSet/>
      <dgm:spPr>
        <a:ln>
          <a:solidFill>
            <a:srgbClr val="00B0F0"/>
          </a:solidFill>
        </a:ln>
      </dgm:spPr>
      <dgm:t>
        <a:bodyPr/>
        <a:lstStyle/>
        <a:p>
          <a:endParaRPr lang="fr-FR"/>
        </a:p>
      </dgm:t>
    </dgm:pt>
    <dgm:pt modelId="{F3D7961E-EA6E-4469-A538-0CD6423D4E15}" type="sibTrans" cxnId="{9F44DBB9-AD0B-4FA8-8B73-70C95F82A03A}">
      <dgm:prSet/>
      <dgm:spPr/>
      <dgm:t>
        <a:bodyPr/>
        <a:lstStyle/>
        <a:p>
          <a:endParaRPr lang="fr-FR"/>
        </a:p>
      </dgm:t>
    </dgm:pt>
    <dgm:pt modelId="{0205D381-401A-4D64-A8D5-44356843EAF1}" type="pres">
      <dgm:prSet presAssocID="{BD1F381A-D7F0-4E8A-B008-105797D267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2AD0233-CA17-4325-B0FB-EEC172474AAC}" type="pres">
      <dgm:prSet presAssocID="{33B4CEB7-60D3-4D9F-8912-B5A64D92DA09}" presName="root" presStyleCnt="0"/>
      <dgm:spPr/>
    </dgm:pt>
    <dgm:pt modelId="{703D5E5E-1FF2-4DF2-8EF0-B39C95BEDC92}" type="pres">
      <dgm:prSet presAssocID="{33B4CEB7-60D3-4D9F-8912-B5A64D92DA09}" presName="rootComposite" presStyleCnt="0"/>
      <dgm:spPr/>
    </dgm:pt>
    <dgm:pt modelId="{38CACFC9-5FBE-401A-B328-E443EBB348F8}" type="pres">
      <dgm:prSet presAssocID="{33B4CEB7-60D3-4D9F-8912-B5A64D92DA09}" presName="rootText" presStyleLbl="node1" presStyleIdx="0" presStyleCnt="2"/>
      <dgm:spPr/>
      <dgm:t>
        <a:bodyPr/>
        <a:lstStyle/>
        <a:p>
          <a:endParaRPr lang="fr-FR"/>
        </a:p>
      </dgm:t>
    </dgm:pt>
    <dgm:pt modelId="{C2BDAD6D-C8BB-4874-8D27-B0131BC0E91D}" type="pres">
      <dgm:prSet presAssocID="{33B4CEB7-60D3-4D9F-8912-B5A64D92DA09}" presName="rootConnector" presStyleLbl="node1" presStyleIdx="0" presStyleCnt="2"/>
      <dgm:spPr/>
      <dgm:t>
        <a:bodyPr/>
        <a:lstStyle/>
        <a:p>
          <a:endParaRPr lang="fr-FR"/>
        </a:p>
      </dgm:t>
    </dgm:pt>
    <dgm:pt modelId="{B8E90FCE-B656-41B8-8C50-7CAF4369AA0C}" type="pres">
      <dgm:prSet presAssocID="{33B4CEB7-60D3-4D9F-8912-B5A64D92DA09}" presName="childShape" presStyleCnt="0"/>
      <dgm:spPr/>
    </dgm:pt>
    <dgm:pt modelId="{661C899A-A648-4F95-96CA-3C5B0D3AA1B9}" type="pres">
      <dgm:prSet presAssocID="{1BDF541C-C6CC-4023-BA0E-F9AE296CB823}" presName="Name13" presStyleLbl="parChTrans1D2" presStyleIdx="0" presStyleCnt="4"/>
      <dgm:spPr/>
      <dgm:t>
        <a:bodyPr/>
        <a:lstStyle/>
        <a:p>
          <a:endParaRPr lang="fr-FR"/>
        </a:p>
      </dgm:t>
    </dgm:pt>
    <dgm:pt modelId="{17C885A8-3774-4BA5-B152-AC3CA589FFD3}" type="pres">
      <dgm:prSet presAssocID="{F06BD9F7-8D25-450D-8FEC-E01798E24C9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B66C7E-399D-4767-8824-5A88BE981AE4}" type="pres">
      <dgm:prSet presAssocID="{77C3A877-C348-4FF3-8E96-BC6748B5AD25}" presName="Name13" presStyleLbl="parChTrans1D2" presStyleIdx="1" presStyleCnt="4"/>
      <dgm:spPr/>
      <dgm:t>
        <a:bodyPr/>
        <a:lstStyle/>
        <a:p>
          <a:endParaRPr lang="fr-FR"/>
        </a:p>
      </dgm:t>
    </dgm:pt>
    <dgm:pt modelId="{13B064C6-3528-4BE9-BA7A-1ED317401810}" type="pres">
      <dgm:prSet presAssocID="{7A8FBFA8-B6B1-4807-B58E-019D9E3E5D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9B815A-D0A7-4D6C-91DF-7B3CECFFB92A}" type="pres">
      <dgm:prSet presAssocID="{E522D5C9-44D4-4B0C-9EC6-CD0591C3D995}" presName="root" presStyleCnt="0"/>
      <dgm:spPr/>
    </dgm:pt>
    <dgm:pt modelId="{1B3A3F0D-1BC1-46B9-BD8A-2373C36EE2D9}" type="pres">
      <dgm:prSet presAssocID="{E522D5C9-44D4-4B0C-9EC6-CD0591C3D995}" presName="rootComposite" presStyleCnt="0"/>
      <dgm:spPr/>
    </dgm:pt>
    <dgm:pt modelId="{96AD1B7C-973B-4595-9CE0-673065CAB088}" type="pres">
      <dgm:prSet presAssocID="{E522D5C9-44D4-4B0C-9EC6-CD0591C3D995}" presName="rootText" presStyleLbl="node1" presStyleIdx="1" presStyleCnt="2"/>
      <dgm:spPr/>
      <dgm:t>
        <a:bodyPr/>
        <a:lstStyle/>
        <a:p>
          <a:endParaRPr lang="fr-FR"/>
        </a:p>
      </dgm:t>
    </dgm:pt>
    <dgm:pt modelId="{19C01276-A78C-4FA7-99E5-5816BBFEC327}" type="pres">
      <dgm:prSet presAssocID="{E522D5C9-44D4-4B0C-9EC6-CD0591C3D995}" presName="rootConnector" presStyleLbl="node1" presStyleIdx="1" presStyleCnt="2"/>
      <dgm:spPr/>
      <dgm:t>
        <a:bodyPr/>
        <a:lstStyle/>
        <a:p>
          <a:endParaRPr lang="fr-FR"/>
        </a:p>
      </dgm:t>
    </dgm:pt>
    <dgm:pt modelId="{06DD07F8-5DD0-476A-867E-4A4F42FFB44F}" type="pres">
      <dgm:prSet presAssocID="{E522D5C9-44D4-4B0C-9EC6-CD0591C3D995}" presName="childShape" presStyleCnt="0"/>
      <dgm:spPr/>
    </dgm:pt>
    <dgm:pt modelId="{BF939FD6-A901-44BE-B158-79A3E6801DEE}" type="pres">
      <dgm:prSet presAssocID="{590AA832-2C8F-43C3-8482-EE7F3517EC2D}" presName="Name13" presStyleLbl="parChTrans1D2" presStyleIdx="2" presStyleCnt="4"/>
      <dgm:spPr/>
      <dgm:t>
        <a:bodyPr/>
        <a:lstStyle/>
        <a:p>
          <a:endParaRPr lang="fr-FR"/>
        </a:p>
      </dgm:t>
    </dgm:pt>
    <dgm:pt modelId="{DEACBAD5-396B-4E69-A320-B5E19ECA4281}" type="pres">
      <dgm:prSet presAssocID="{C5C805E1-4A0B-448D-B5C2-27F54072ED9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EE23AA-3D60-4D5C-B2FE-A8C38AF8ED97}" type="pres">
      <dgm:prSet presAssocID="{7121EBDC-F65D-4FE3-806A-418CFA528A10}" presName="Name13" presStyleLbl="parChTrans1D2" presStyleIdx="3" presStyleCnt="4"/>
      <dgm:spPr/>
      <dgm:t>
        <a:bodyPr/>
        <a:lstStyle/>
        <a:p>
          <a:endParaRPr lang="fr-FR"/>
        </a:p>
      </dgm:t>
    </dgm:pt>
    <dgm:pt modelId="{916A6E51-2671-4E3E-96B7-B50BF02BE7DD}" type="pres">
      <dgm:prSet presAssocID="{1BF3DE74-439C-439D-BF80-7CEB8B1384B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C68D8EF-32B5-46DE-BC2E-4FBEA4CE1780}" type="presOf" srcId="{7121EBDC-F65D-4FE3-806A-418CFA528A10}" destId="{8AEE23AA-3D60-4D5C-B2FE-A8C38AF8ED97}" srcOrd="0" destOrd="0" presId="urn:microsoft.com/office/officeart/2005/8/layout/hierarchy3"/>
    <dgm:cxn modelId="{49A224E3-25B6-4116-ABD9-11F64364585F}" type="presOf" srcId="{33B4CEB7-60D3-4D9F-8912-B5A64D92DA09}" destId="{C2BDAD6D-C8BB-4874-8D27-B0131BC0E91D}" srcOrd="1" destOrd="0" presId="urn:microsoft.com/office/officeart/2005/8/layout/hierarchy3"/>
    <dgm:cxn modelId="{7E6CC8A4-F93C-416E-A131-7BDD7EE57408}" type="presOf" srcId="{1BF3DE74-439C-439D-BF80-7CEB8B1384BE}" destId="{916A6E51-2671-4E3E-96B7-B50BF02BE7DD}" srcOrd="0" destOrd="0" presId="urn:microsoft.com/office/officeart/2005/8/layout/hierarchy3"/>
    <dgm:cxn modelId="{A3D991AD-1D3F-480D-8215-EEB992465221}" type="presOf" srcId="{1BDF541C-C6CC-4023-BA0E-F9AE296CB823}" destId="{661C899A-A648-4F95-96CA-3C5B0D3AA1B9}" srcOrd="0" destOrd="0" presId="urn:microsoft.com/office/officeart/2005/8/layout/hierarchy3"/>
    <dgm:cxn modelId="{06927487-87B8-4E70-9853-7AB4CD1C10E5}" type="presOf" srcId="{77C3A877-C348-4FF3-8E96-BC6748B5AD25}" destId="{46B66C7E-399D-4767-8824-5A88BE981AE4}" srcOrd="0" destOrd="0" presId="urn:microsoft.com/office/officeart/2005/8/layout/hierarchy3"/>
    <dgm:cxn modelId="{CEA6F79D-38CA-4AA8-9FAC-84E65DC6C0F5}" type="presOf" srcId="{E522D5C9-44D4-4B0C-9EC6-CD0591C3D995}" destId="{19C01276-A78C-4FA7-99E5-5816BBFEC327}" srcOrd="1" destOrd="0" presId="urn:microsoft.com/office/officeart/2005/8/layout/hierarchy3"/>
    <dgm:cxn modelId="{602402D2-73A9-4DEB-8952-8C2B4CCF9642}" type="presOf" srcId="{F06BD9F7-8D25-450D-8FEC-E01798E24C96}" destId="{17C885A8-3774-4BA5-B152-AC3CA589FFD3}" srcOrd="0" destOrd="0" presId="urn:microsoft.com/office/officeart/2005/8/layout/hierarchy3"/>
    <dgm:cxn modelId="{AC550AA8-23EA-4275-AF8D-B0514D5BC05E}" type="presOf" srcId="{E522D5C9-44D4-4B0C-9EC6-CD0591C3D995}" destId="{96AD1B7C-973B-4595-9CE0-673065CAB088}" srcOrd="0" destOrd="0" presId="urn:microsoft.com/office/officeart/2005/8/layout/hierarchy3"/>
    <dgm:cxn modelId="{CDCEE9B6-D490-4AFB-A24F-48FE59B8730B}" type="presOf" srcId="{BD1F381A-D7F0-4E8A-B008-105797D267EF}" destId="{0205D381-401A-4D64-A8D5-44356843EAF1}" srcOrd="0" destOrd="0" presId="urn:microsoft.com/office/officeart/2005/8/layout/hierarchy3"/>
    <dgm:cxn modelId="{B81B3BAC-D244-43DD-88D5-215AA988EF28}" type="presOf" srcId="{33B4CEB7-60D3-4D9F-8912-B5A64D92DA09}" destId="{38CACFC9-5FBE-401A-B328-E443EBB348F8}" srcOrd="0" destOrd="0" presId="urn:microsoft.com/office/officeart/2005/8/layout/hierarchy3"/>
    <dgm:cxn modelId="{59D2F2A6-D701-4F68-A7AB-ADCABA2ED181}" type="presOf" srcId="{590AA832-2C8F-43C3-8482-EE7F3517EC2D}" destId="{BF939FD6-A901-44BE-B158-79A3E6801DEE}" srcOrd="0" destOrd="0" presId="urn:microsoft.com/office/officeart/2005/8/layout/hierarchy3"/>
    <dgm:cxn modelId="{B9895BC6-A303-4895-8718-7FB83D7DFFFC}" srcId="{33B4CEB7-60D3-4D9F-8912-B5A64D92DA09}" destId="{F06BD9F7-8D25-450D-8FEC-E01798E24C96}" srcOrd="0" destOrd="0" parTransId="{1BDF541C-C6CC-4023-BA0E-F9AE296CB823}" sibTransId="{B9087587-8273-4249-8FF4-E276A32389A6}"/>
    <dgm:cxn modelId="{96B369AB-B1CC-41E6-8703-21755CDDFF1A}" srcId="{BD1F381A-D7F0-4E8A-B008-105797D267EF}" destId="{E522D5C9-44D4-4B0C-9EC6-CD0591C3D995}" srcOrd="1" destOrd="0" parTransId="{6A0B8AA8-35FB-4FC3-B272-6846B809D53F}" sibTransId="{40BCC148-6856-4432-B38D-7D0150C0DFB7}"/>
    <dgm:cxn modelId="{8E66949D-3246-4A03-82E5-4140753755CB}" type="presOf" srcId="{C5C805E1-4A0B-448D-B5C2-27F54072ED98}" destId="{DEACBAD5-396B-4E69-A320-B5E19ECA4281}" srcOrd="0" destOrd="0" presId="urn:microsoft.com/office/officeart/2005/8/layout/hierarchy3"/>
    <dgm:cxn modelId="{F4E1A27B-6779-4166-801F-53FFBD8F2241}" srcId="{E522D5C9-44D4-4B0C-9EC6-CD0591C3D995}" destId="{C5C805E1-4A0B-448D-B5C2-27F54072ED98}" srcOrd="0" destOrd="0" parTransId="{590AA832-2C8F-43C3-8482-EE7F3517EC2D}" sibTransId="{562D1EA1-C851-4F29-86A3-1DF7157332AA}"/>
    <dgm:cxn modelId="{9F44DBB9-AD0B-4FA8-8B73-70C95F82A03A}" srcId="{E522D5C9-44D4-4B0C-9EC6-CD0591C3D995}" destId="{1BF3DE74-439C-439D-BF80-7CEB8B1384BE}" srcOrd="1" destOrd="0" parTransId="{7121EBDC-F65D-4FE3-806A-418CFA528A10}" sibTransId="{F3D7961E-EA6E-4469-A538-0CD6423D4E15}"/>
    <dgm:cxn modelId="{8D798B0E-F8C0-4D0F-98FF-4A9B6C189F10}" srcId="{BD1F381A-D7F0-4E8A-B008-105797D267EF}" destId="{33B4CEB7-60D3-4D9F-8912-B5A64D92DA09}" srcOrd="0" destOrd="0" parTransId="{D8C8C0CD-19D3-4458-9B9C-B5436E7A997E}" sibTransId="{B94DA92A-6ABC-4014-9D5B-D031B8DBF386}"/>
    <dgm:cxn modelId="{991B8A63-CBD1-48FF-908D-3BFE3F8B4CD3}" type="presOf" srcId="{7A8FBFA8-B6B1-4807-B58E-019D9E3E5D7B}" destId="{13B064C6-3528-4BE9-BA7A-1ED317401810}" srcOrd="0" destOrd="0" presId="urn:microsoft.com/office/officeart/2005/8/layout/hierarchy3"/>
    <dgm:cxn modelId="{66CA9584-8621-47D8-885A-F2CF60A77735}" srcId="{33B4CEB7-60D3-4D9F-8912-B5A64D92DA09}" destId="{7A8FBFA8-B6B1-4807-B58E-019D9E3E5D7B}" srcOrd="1" destOrd="0" parTransId="{77C3A877-C348-4FF3-8E96-BC6748B5AD25}" sibTransId="{DAACF4DC-C136-48BE-867E-74060A057D12}"/>
    <dgm:cxn modelId="{90331473-AA12-4B1B-BE0B-9F9A7C539A6B}" type="presParOf" srcId="{0205D381-401A-4D64-A8D5-44356843EAF1}" destId="{02AD0233-CA17-4325-B0FB-EEC172474AAC}" srcOrd="0" destOrd="0" presId="urn:microsoft.com/office/officeart/2005/8/layout/hierarchy3"/>
    <dgm:cxn modelId="{35098D85-8EC4-499C-9AD1-C18039B52D07}" type="presParOf" srcId="{02AD0233-CA17-4325-B0FB-EEC172474AAC}" destId="{703D5E5E-1FF2-4DF2-8EF0-B39C95BEDC92}" srcOrd="0" destOrd="0" presId="urn:microsoft.com/office/officeart/2005/8/layout/hierarchy3"/>
    <dgm:cxn modelId="{C575DD76-3DC2-47DA-A1C9-FA8B82149855}" type="presParOf" srcId="{703D5E5E-1FF2-4DF2-8EF0-B39C95BEDC92}" destId="{38CACFC9-5FBE-401A-B328-E443EBB348F8}" srcOrd="0" destOrd="0" presId="urn:microsoft.com/office/officeart/2005/8/layout/hierarchy3"/>
    <dgm:cxn modelId="{51527A0E-5815-490B-B342-B74BFEA9FF5D}" type="presParOf" srcId="{703D5E5E-1FF2-4DF2-8EF0-B39C95BEDC92}" destId="{C2BDAD6D-C8BB-4874-8D27-B0131BC0E91D}" srcOrd="1" destOrd="0" presId="urn:microsoft.com/office/officeart/2005/8/layout/hierarchy3"/>
    <dgm:cxn modelId="{08995695-2718-4853-954E-D7254A325CE2}" type="presParOf" srcId="{02AD0233-CA17-4325-B0FB-EEC172474AAC}" destId="{B8E90FCE-B656-41B8-8C50-7CAF4369AA0C}" srcOrd="1" destOrd="0" presId="urn:microsoft.com/office/officeart/2005/8/layout/hierarchy3"/>
    <dgm:cxn modelId="{FA3594CF-CD28-4566-BD17-72AA40697328}" type="presParOf" srcId="{B8E90FCE-B656-41B8-8C50-7CAF4369AA0C}" destId="{661C899A-A648-4F95-96CA-3C5B0D3AA1B9}" srcOrd="0" destOrd="0" presId="urn:microsoft.com/office/officeart/2005/8/layout/hierarchy3"/>
    <dgm:cxn modelId="{54BD94A0-D0FD-40AB-A7A9-6A270FDEF5A8}" type="presParOf" srcId="{B8E90FCE-B656-41B8-8C50-7CAF4369AA0C}" destId="{17C885A8-3774-4BA5-B152-AC3CA589FFD3}" srcOrd="1" destOrd="0" presId="urn:microsoft.com/office/officeart/2005/8/layout/hierarchy3"/>
    <dgm:cxn modelId="{E8ADD535-FCE5-4C6F-AEE9-6C3166F76980}" type="presParOf" srcId="{B8E90FCE-B656-41B8-8C50-7CAF4369AA0C}" destId="{46B66C7E-399D-4767-8824-5A88BE981AE4}" srcOrd="2" destOrd="0" presId="urn:microsoft.com/office/officeart/2005/8/layout/hierarchy3"/>
    <dgm:cxn modelId="{B9BE1D71-ED86-45FB-BDBE-3F2AD77AD9F9}" type="presParOf" srcId="{B8E90FCE-B656-41B8-8C50-7CAF4369AA0C}" destId="{13B064C6-3528-4BE9-BA7A-1ED317401810}" srcOrd="3" destOrd="0" presId="urn:microsoft.com/office/officeart/2005/8/layout/hierarchy3"/>
    <dgm:cxn modelId="{4978E0C1-89D5-4BC2-B1AF-78F31E954871}" type="presParOf" srcId="{0205D381-401A-4D64-A8D5-44356843EAF1}" destId="{159B815A-D0A7-4D6C-91DF-7B3CECFFB92A}" srcOrd="1" destOrd="0" presId="urn:microsoft.com/office/officeart/2005/8/layout/hierarchy3"/>
    <dgm:cxn modelId="{5FB2D264-50F9-45F2-8BB2-91E336FEA91E}" type="presParOf" srcId="{159B815A-D0A7-4D6C-91DF-7B3CECFFB92A}" destId="{1B3A3F0D-1BC1-46B9-BD8A-2373C36EE2D9}" srcOrd="0" destOrd="0" presId="urn:microsoft.com/office/officeart/2005/8/layout/hierarchy3"/>
    <dgm:cxn modelId="{07724719-A341-455C-87BA-FBD6048C16BF}" type="presParOf" srcId="{1B3A3F0D-1BC1-46B9-BD8A-2373C36EE2D9}" destId="{96AD1B7C-973B-4595-9CE0-673065CAB088}" srcOrd="0" destOrd="0" presId="urn:microsoft.com/office/officeart/2005/8/layout/hierarchy3"/>
    <dgm:cxn modelId="{E0CF16D3-AC6B-4A5B-9A51-29525BC09948}" type="presParOf" srcId="{1B3A3F0D-1BC1-46B9-BD8A-2373C36EE2D9}" destId="{19C01276-A78C-4FA7-99E5-5816BBFEC327}" srcOrd="1" destOrd="0" presId="urn:microsoft.com/office/officeart/2005/8/layout/hierarchy3"/>
    <dgm:cxn modelId="{F36E3BF4-AAE2-4225-AB19-DEC0FC35858B}" type="presParOf" srcId="{159B815A-D0A7-4D6C-91DF-7B3CECFFB92A}" destId="{06DD07F8-5DD0-476A-867E-4A4F42FFB44F}" srcOrd="1" destOrd="0" presId="urn:microsoft.com/office/officeart/2005/8/layout/hierarchy3"/>
    <dgm:cxn modelId="{C9F92A2C-1D93-4764-9E12-15D469124F40}" type="presParOf" srcId="{06DD07F8-5DD0-476A-867E-4A4F42FFB44F}" destId="{BF939FD6-A901-44BE-B158-79A3E6801DEE}" srcOrd="0" destOrd="0" presId="urn:microsoft.com/office/officeart/2005/8/layout/hierarchy3"/>
    <dgm:cxn modelId="{07DDD251-B97D-4A20-89FB-B0BC722B4283}" type="presParOf" srcId="{06DD07F8-5DD0-476A-867E-4A4F42FFB44F}" destId="{DEACBAD5-396B-4E69-A320-B5E19ECA4281}" srcOrd="1" destOrd="0" presId="urn:microsoft.com/office/officeart/2005/8/layout/hierarchy3"/>
    <dgm:cxn modelId="{74E52015-EE95-4EC4-B6EB-9B7A655FCED2}" type="presParOf" srcId="{06DD07F8-5DD0-476A-867E-4A4F42FFB44F}" destId="{8AEE23AA-3D60-4D5C-B2FE-A8C38AF8ED97}" srcOrd="2" destOrd="0" presId="urn:microsoft.com/office/officeart/2005/8/layout/hierarchy3"/>
    <dgm:cxn modelId="{ADA8BA83-02E3-4339-8690-6C5A712C40D6}" type="presParOf" srcId="{06DD07F8-5DD0-476A-867E-4A4F42FFB44F}" destId="{916A6E51-2671-4E3E-96B7-B50BF02BE7D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1F381A-D7F0-4E8A-B008-105797D267E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B4CEB7-60D3-4D9F-8912-B5A64D92DA09}">
      <dgm:prSet phldrT="[Texte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fr-FR" dirty="0" smtClean="0"/>
            <a:t>2016</a:t>
          </a:r>
          <a:endParaRPr lang="fr-FR" dirty="0"/>
        </a:p>
      </dgm:t>
    </dgm:pt>
    <dgm:pt modelId="{D8C8C0CD-19D3-4458-9B9C-B5436E7A997E}" type="parTrans" cxnId="{8D798B0E-F8C0-4D0F-98FF-4A9B6C189F10}">
      <dgm:prSet/>
      <dgm:spPr/>
      <dgm:t>
        <a:bodyPr/>
        <a:lstStyle/>
        <a:p>
          <a:endParaRPr lang="fr-FR"/>
        </a:p>
      </dgm:t>
    </dgm:pt>
    <dgm:pt modelId="{B94DA92A-6ABC-4014-9D5B-D031B8DBF386}" type="sibTrans" cxnId="{8D798B0E-F8C0-4D0F-98FF-4A9B6C189F10}">
      <dgm:prSet/>
      <dgm:spPr/>
      <dgm:t>
        <a:bodyPr/>
        <a:lstStyle/>
        <a:p>
          <a:endParaRPr lang="fr-FR"/>
        </a:p>
      </dgm:t>
    </dgm:pt>
    <dgm:pt modelId="{F06BD9F7-8D25-450D-8FEC-E01798E24C96}">
      <dgm:prSet phldrT="[Texte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bg1">
                  <a:lumMod val="50000"/>
                </a:schemeClr>
              </a:solidFill>
            </a:rPr>
            <a:t>Français: 1 986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1BDF541C-C6CC-4023-BA0E-F9AE296CB823}" type="parTrans" cxnId="{B9895BC6-A303-4895-8718-7FB83D7DFFF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B9087587-8273-4249-8FF4-E276A32389A6}" type="sibTrans" cxnId="{B9895BC6-A303-4895-8718-7FB83D7DFFFC}">
      <dgm:prSet/>
      <dgm:spPr/>
      <dgm:t>
        <a:bodyPr/>
        <a:lstStyle/>
        <a:p>
          <a:endParaRPr lang="fr-FR"/>
        </a:p>
      </dgm:t>
    </dgm:pt>
    <dgm:pt modelId="{7A8FBFA8-B6B1-4807-B58E-019D9E3E5D7B}">
      <dgm:prSet phldrT="[Texte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bg1">
                  <a:lumMod val="50000"/>
                </a:schemeClr>
              </a:solidFill>
            </a:rPr>
            <a:t>Etrangers: 1 190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77C3A877-C348-4FF3-8E96-BC6748B5AD25}" type="parTrans" cxnId="{66CA9584-8621-47D8-885A-F2CF60A77735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DAACF4DC-C136-48BE-867E-74060A057D12}" type="sibTrans" cxnId="{66CA9584-8621-47D8-885A-F2CF60A77735}">
      <dgm:prSet/>
      <dgm:spPr/>
      <dgm:t>
        <a:bodyPr/>
        <a:lstStyle/>
        <a:p>
          <a:endParaRPr lang="fr-FR"/>
        </a:p>
      </dgm:t>
    </dgm:pt>
    <dgm:pt modelId="{E522D5C9-44D4-4B0C-9EC6-CD0591C3D995}">
      <dgm:prSet phldrT="[Texte]"/>
      <dgm:spPr>
        <a:solidFill>
          <a:srgbClr val="00B0F0"/>
        </a:solidFill>
      </dgm:spPr>
      <dgm:t>
        <a:bodyPr/>
        <a:lstStyle/>
        <a:p>
          <a:r>
            <a:rPr lang="fr-FR" dirty="0" smtClean="0"/>
            <a:t>2017</a:t>
          </a:r>
          <a:endParaRPr lang="fr-FR" dirty="0"/>
        </a:p>
      </dgm:t>
    </dgm:pt>
    <dgm:pt modelId="{6A0B8AA8-35FB-4FC3-B272-6846B809D53F}" type="parTrans" cxnId="{96B369AB-B1CC-41E6-8703-21755CDDFF1A}">
      <dgm:prSet/>
      <dgm:spPr/>
      <dgm:t>
        <a:bodyPr/>
        <a:lstStyle/>
        <a:p>
          <a:endParaRPr lang="fr-FR"/>
        </a:p>
      </dgm:t>
    </dgm:pt>
    <dgm:pt modelId="{40BCC148-6856-4432-B38D-7D0150C0DFB7}" type="sibTrans" cxnId="{96B369AB-B1CC-41E6-8703-21755CDDFF1A}">
      <dgm:prSet/>
      <dgm:spPr/>
      <dgm:t>
        <a:bodyPr/>
        <a:lstStyle/>
        <a:p>
          <a:endParaRPr lang="fr-FR"/>
        </a:p>
      </dgm:t>
    </dgm:pt>
    <dgm:pt modelId="{C5C805E1-4A0B-448D-B5C2-27F54072ED98}">
      <dgm:prSet phldrT="[Texte]"/>
      <dgm:spPr>
        <a:ln>
          <a:solidFill>
            <a:srgbClr val="00B0F0"/>
          </a:solidFill>
        </a:ln>
      </dgm:spPr>
      <dgm:t>
        <a:bodyPr/>
        <a:lstStyle/>
        <a:p>
          <a:r>
            <a:rPr lang="fr-FR" dirty="0" smtClean="0"/>
            <a:t>Français: 1 841</a:t>
          </a:r>
          <a:endParaRPr lang="fr-FR" dirty="0"/>
        </a:p>
      </dgm:t>
    </dgm:pt>
    <dgm:pt modelId="{590AA832-2C8F-43C3-8482-EE7F3517EC2D}" type="parTrans" cxnId="{F4E1A27B-6779-4166-801F-53FFBD8F2241}">
      <dgm:prSet/>
      <dgm:spPr>
        <a:ln>
          <a:solidFill>
            <a:srgbClr val="00B0F0"/>
          </a:solidFill>
        </a:ln>
      </dgm:spPr>
      <dgm:t>
        <a:bodyPr/>
        <a:lstStyle/>
        <a:p>
          <a:endParaRPr lang="fr-FR"/>
        </a:p>
      </dgm:t>
    </dgm:pt>
    <dgm:pt modelId="{562D1EA1-C851-4F29-86A3-1DF7157332AA}" type="sibTrans" cxnId="{F4E1A27B-6779-4166-801F-53FFBD8F2241}">
      <dgm:prSet/>
      <dgm:spPr/>
      <dgm:t>
        <a:bodyPr/>
        <a:lstStyle/>
        <a:p>
          <a:endParaRPr lang="fr-FR"/>
        </a:p>
      </dgm:t>
    </dgm:pt>
    <dgm:pt modelId="{1BF3DE74-439C-439D-BF80-7CEB8B1384BE}">
      <dgm:prSet phldrT="[Texte]"/>
      <dgm:spPr>
        <a:ln>
          <a:solidFill>
            <a:srgbClr val="00B0F0"/>
          </a:solidFill>
        </a:ln>
      </dgm:spPr>
      <dgm:t>
        <a:bodyPr/>
        <a:lstStyle/>
        <a:p>
          <a:r>
            <a:rPr lang="fr-FR" dirty="0" smtClean="0"/>
            <a:t>Etrangers: 1 249</a:t>
          </a:r>
          <a:endParaRPr lang="fr-FR" dirty="0"/>
        </a:p>
      </dgm:t>
    </dgm:pt>
    <dgm:pt modelId="{7121EBDC-F65D-4FE3-806A-418CFA528A10}" type="parTrans" cxnId="{9F44DBB9-AD0B-4FA8-8B73-70C95F82A03A}">
      <dgm:prSet/>
      <dgm:spPr>
        <a:ln>
          <a:solidFill>
            <a:srgbClr val="00B0F0"/>
          </a:solidFill>
        </a:ln>
      </dgm:spPr>
      <dgm:t>
        <a:bodyPr/>
        <a:lstStyle/>
        <a:p>
          <a:endParaRPr lang="fr-FR"/>
        </a:p>
      </dgm:t>
    </dgm:pt>
    <dgm:pt modelId="{F3D7961E-EA6E-4469-A538-0CD6423D4E15}" type="sibTrans" cxnId="{9F44DBB9-AD0B-4FA8-8B73-70C95F82A03A}">
      <dgm:prSet/>
      <dgm:spPr/>
      <dgm:t>
        <a:bodyPr/>
        <a:lstStyle/>
        <a:p>
          <a:endParaRPr lang="fr-FR"/>
        </a:p>
      </dgm:t>
    </dgm:pt>
    <dgm:pt modelId="{0205D381-401A-4D64-A8D5-44356843EAF1}" type="pres">
      <dgm:prSet presAssocID="{BD1F381A-D7F0-4E8A-B008-105797D267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2AD0233-CA17-4325-B0FB-EEC172474AAC}" type="pres">
      <dgm:prSet presAssocID="{33B4CEB7-60D3-4D9F-8912-B5A64D92DA09}" presName="root" presStyleCnt="0"/>
      <dgm:spPr/>
    </dgm:pt>
    <dgm:pt modelId="{703D5E5E-1FF2-4DF2-8EF0-B39C95BEDC92}" type="pres">
      <dgm:prSet presAssocID="{33B4CEB7-60D3-4D9F-8912-B5A64D92DA09}" presName="rootComposite" presStyleCnt="0"/>
      <dgm:spPr/>
    </dgm:pt>
    <dgm:pt modelId="{38CACFC9-5FBE-401A-B328-E443EBB348F8}" type="pres">
      <dgm:prSet presAssocID="{33B4CEB7-60D3-4D9F-8912-B5A64D92DA09}" presName="rootText" presStyleLbl="node1" presStyleIdx="0" presStyleCnt="2"/>
      <dgm:spPr/>
      <dgm:t>
        <a:bodyPr/>
        <a:lstStyle/>
        <a:p>
          <a:endParaRPr lang="fr-FR"/>
        </a:p>
      </dgm:t>
    </dgm:pt>
    <dgm:pt modelId="{C2BDAD6D-C8BB-4874-8D27-B0131BC0E91D}" type="pres">
      <dgm:prSet presAssocID="{33B4CEB7-60D3-4D9F-8912-B5A64D92DA09}" presName="rootConnector" presStyleLbl="node1" presStyleIdx="0" presStyleCnt="2"/>
      <dgm:spPr/>
      <dgm:t>
        <a:bodyPr/>
        <a:lstStyle/>
        <a:p>
          <a:endParaRPr lang="fr-FR"/>
        </a:p>
      </dgm:t>
    </dgm:pt>
    <dgm:pt modelId="{B8E90FCE-B656-41B8-8C50-7CAF4369AA0C}" type="pres">
      <dgm:prSet presAssocID="{33B4CEB7-60D3-4D9F-8912-B5A64D92DA09}" presName="childShape" presStyleCnt="0"/>
      <dgm:spPr/>
    </dgm:pt>
    <dgm:pt modelId="{661C899A-A648-4F95-96CA-3C5B0D3AA1B9}" type="pres">
      <dgm:prSet presAssocID="{1BDF541C-C6CC-4023-BA0E-F9AE296CB823}" presName="Name13" presStyleLbl="parChTrans1D2" presStyleIdx="0" presStyleCnt="4"/>
      <dgm:spPr/>
      <dgm:t>
        <a:bodyPr/>
        <a:lstStyle/>
        <a:p>
          <a:endParaRPr lang="fr-FR"/>
        </a:p>
      </dgm:t>
    </dgm:pt>
    <dgm:pt modelId="{17C885A8-3774-4BA5-B152-AC3CA589FFD3}" type="pres">
      <dgm:prSet presAssocID="{F06BD9F7-8D25-450D-8FEC-E01798E24C9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B66C7E-399D-4767-8824-5A88BE981AE4}" type="pres">
      <dgm:prSet presAssocID="{77C3A877-C348-4FF3-8E96-BC6748B5AD25}" presName="Name13" presStyleLbl="parChTrans1D2" presStyleIdx="1" presStyleCnt="4"/>
      <dgm:spPr/>
      <dgm:t>
        <a:bodyPr/>
        <a:lstStyle/>
        <a:p>
          <a:endParaRPr lang="fr-FR"/>
        </a:p>
      </dgm:t>
    </dgm:pt>
    <dgm:pt modelId="{13B064C6-3528-4BE9-BA7A-1ED317401810}" type="pres">
      <dgm:prSet presAssocID="{7A8FBFA8-B6B1-4807-B58E-019D9E3E5D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9B815A-D0A7-4D6C-91DF-7B3CECFFB92A}" type="pres">
      <dgm:prSet presAssocID="{E522D5C9-44D4-4B0C-9EC6-CD0591C3D995}" presName="root" presStyleCnt="0"/>
      <dgm:spPr/>
    </dgm:pt>
    <dgm:pt modelId="{1B3A3F0D-1BC1-46B9-BD8A-2373C36EE2D9}" type="pres">
      <dgm:prSet presAssocID="{E522D5C9-44D4-4B0C-9EC6-CD0591C3D995}" presName="rootComposite" presStyleCnt="0"/>
      <dgm:spPr/>
    </dgm:pt>
    <dgm:pt modelId="{96AD1B7C-973B-4595-9CE0-673065CAB088}" type="pres">
      <dgm:prSet presAssocID="{E522D5C9-44D4-4B0C-9EC6-CD0591C3D995}" presName="rootText" presStyleLbl="node1" presStyleIdx="1" presStyleCnt="2"/>
      <dgm:spPr/>
      <dgm:t>
        <a:bodyPr/>
        <a:lstStyle/>
        <a:p>
          <a:endParaRPr lang="fr-FR"/>
        </a:p>
      </dgm:t>
    </dgm:pt>
    <dgm:pt modelId="{19C01276-A78C-4FA7-99E5-5816BBFEC327}" type="pres">
      <dgm:prSet presAssocID="{E522D5C9-44D4-4B0C-9EC6-CD0591C3D995}" presName="rootConnector" presStyleLbl="node1" presStyleIdx="1" presStyleCnt="2"/>
      <dgm:spPr/>
      <dgm:t>
        <a:bodyPr/>
        <a:lstStyle/>
        <a:p>
          <a:endParaRPr lang="fr-FR"/>
        </a:p>
      </dgm:t>
    </dgm:pt>
    <dgm:pt modelId="{06DD07F8-5DD0-476A-867E-4A4F42FFB44F}" type="pres">
      <dgm:prSet presAssocID="{E522D5C9-44D4-4B0C-9EC6-CD0591C3D995}" presName="childShape" presStyleCnt="0"/>
      <dgm:spPr/>
    </dgm:pt>
    <dgm:pt modelId="{BF939FD6-A901-44BE-B158-79A3E6801DEE}" type="pres">
      <dgm:prSet presAssocID="{590AA832-2C8F-43C3-8482-EE7F3517EC2D}" presName="Name13" presStyleLbl="parChTrans1D2" presStyleIdx="2" presStyleCnt="4"/>
      <dgm:spPr/>
      <dgm:t>
        <a:bodyPr/>
        <a:lstStyle/>
        <a:p>
          <a:endParaRPr lang="fr-FR"/>
        </a:p>
      </dgm:t>
    </dgm:pt>
    <dgm:pt modelId="{DEACBAD5-396B-4E69-A320-B5E19ECA4281}" type="pres">
      <dgm:prSet presAssocID="{C5C805E1-4A0B-448D-B5C2-27F54072ED9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EE23AA-3D60-4D5C-B2FE-A8C38AF8ED97}" type="pres">
      <dgm:prSet presAssocID="{7121EBDC-F65D-4FE3-806A-418CFA528A10}" presName="Name13" presStyleLbl="parChTrans1D2" presStyleIdx="3" presStyleCnt="4"/>
      <dgm:spPr/>
      <dgm:t>
        <a:bodyPr/>
        <a:lstStyle/>
        <a:p>
          <a:endParaRPr lang="fr-FR"/>
        </a:p>
      </dgm:t>
    </dgm:pt>
    <dgm:pt modelId="{916A6E51-2671-4E3E-96B7-B50BF02BE7DD}" type="pres">
      <dgm:prSet presAssocID="{1BF3DE74-439C-439D-BF80-7CEB8B1384B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9895BC6-A303-4895-8718-7FB83D7DFFFC}" srcId="{33B4CEB7-60D3-4D9F-8912-B5A64D92DA09}" destId="{F06BD9F7-8D25-450D-8FEC-E01798E24C96}" srcOrd="0" destOrd="0" parTransId="{1BDF541C-C6CC-4023-BA0E-F9AE296CB823}" sibTransId="{B9087587-8273-4249-8FF4-E276A32389A6}"/>
    <dgm:cxn modelId="{49D64EE9-0706-493C-B42C-A77866B319FA}" type="presOf" srcId="{F06BD9F7-8D25-450D-8FEC-E01798E24C96}" destId="{17C885A8-3774-4BA5-B152-AC3CA589FFD3}" srcOrd="0" destOrd="0" presId="urn:microsoft.com/office/officeart/2005/8/layout/hierarchy3"/>
    <dgm:cxn modelId="{689600E8-513C-47D0-AE05-A2F854D1CFE7}" type="presOf" srcId="{33B4CEB7-60D3-4D9F-8912-B5A64D92DA09}" destId="{38CACFC9-5FBE-401A-B328-E443EBB348F8}" srcOrd="0" destOrd="0" presId="urn:microsoft.com/office/officeart/2005/8/layout/hierarchy3"/>
    <dgm:cxn modelId="{8D798B0E-F8C0-4D0F-98FF-4A9B6C189F10}" srcId="{BD1F381A-D7F0-4E8A-B008-105797D267EF}" destId="{33B4CEB7-60D3-4D9F-8912-B5A64D92DA09}" srcOrd="0" destOrd="0" parTransId="{D8C8C0CD-19D3-4458-9B9C-B5436E7A997E}" sibTransId="{B94DA92A-6ABC-4014-9D5B-D031B8DBF386}"/>
    <dgm:cxn modelId="{9F44DBB9-AD0B-4FA8-8B73-70C95F82A03A}" srcId="{E522D5C9-44D4-4B0C-9EC6-CD0591C3D995}" destId="{1BF3DE74-439C-439D-BF80-7CEB8B1384BE}" srcOrd="1" destOrd="0" parTransId="{7121EBDC-F65D-4FE3-806A-418CFA528A10}" sibTransId="{F3D7961E-EA6E-4469-A538-0CD6423D4E15}"/>
    <dgm:cxn modelId="{CD98F6BE-73FB-4969-ABB9-3AC4C5C85F67}" type="presOf" srcId="{E522D5C9-44D4-4B0C-9EC6-CD0591C3D995}" destId="{19C01276-A78C-4FA7-99E5-5816BBFEC327}" srcOrd="1" destOrd="0" presId="urn:microsoft.com/office/officeart/2005/8/layout/hierarchy3"/>
    <dgm:cxn modelId="{9C4EDA68-C4C2-4C67-B05F-46722FECDA63}" type="presOf" srcId="{1BDF541C-C6CC-4023-BA0E-F9AE296CB823}" destId="{661C899A-A648-4F95-96CA-3C5B0D3AA1B9}" srcOrd="0" destOrd="0" presId="urn:microsoft.com/office/officeart/2005/8/layout/hierarchy3"/>
    <dgm:cxn modelId="{5046228D-FE69-4C6E-B8B8-688978F6B74D}" type="presOf" srcId="{77C3A877-C348-4FF3-8E96-BC6748B5AD25}" destId="{46B66C7E-399D-4767-8824-5A88BE981AE4}" srcOrd="0" destOrd="0" presId="urn:microsoft.com/office/officeart/2005/8/layout/hierarchy3"/>
    <dgm:cxn modelId="{7D9064FC-6F6D-4B66-A541-8DFC62D9C48F}" type="presOf" srcId="{590AA832-2C8F-43C3-8482-EE7F3517EC2D}" destId="{BF939FD6-A901-44BE-B158-79A3E6801DEE}" srcOrd="0" destOrd="0" presId="urn:microsoft.com/office/officeart/2005/8/layout/hierarchy3"/>
    <dgm:cxn modelId="{F4E1A27B-6779-4166-801F-53FFBD8F2241}" srcId="{E522D5C9-44D4-4B0C-9EC6-CD0591C3D995}" destId="{C5C805E1-4A0B-448D-B5C2-27F54072ED98}" srcOrd="0" destOrd="0" parTransId="{590AA832-2C8F-43C3-8482-EE7F3517EC2D}" sibTransId="{562D1EA1-C851-4F29-86A3-1DF7157332AA}"/>
    <dgm:cxn modelId="{07CC3EF7-E923-4713-84B9-A7BB5A047701}" type="presOf" srcId="{7121EBDC-F65D-4FE3-806A-418CFA528A10}" destId="{8AEE23AA-3D60-4D5C-B2FE-A8C38AF8ED97}" srcOrd="0" destOrd="0" presId="urn:microsoft.com/office/officeart/2005/8/layout/hierarchy3"/>
    <dgm:cxn modelId="{82A90D8D-8C0E-4171-98EE-6C66C4F61750}" type="presOf" srcId="{C5C805E1-4A0B-448D-B5C2-27F54072ED98}" destId="{DEACBAD5-396B-4E69-A320-B5E19ECA4281}" srcOrd="0" destOrd="0" presId="urn:microsoft.com/office/officeart/2005/8/layout/hierarchy3"/>
    <dgm:cxn modelId="{9130EEDF-3C1E-43E7-B36D-C70F5DAE75BB}" type="presOf" srcId="{33B4CEB7-60D3-4D9F-8912-B5A64D92DA09}" destId="{C2BDAD6D-C8BB-4874-8D27-B0131BC0E91D}" srcOrd="1" destOrd="0" presId="urn:microsoft.com/office/officeart/2005/8/layout/hierarchy3"/>
    <dgm:cxn modelId="{B985C7CE-85E8-43A5-9118-BD3D4C0B4D7C}" type="presOf" srcId="{1BF3DE74-439C-439D-BF80-7CEB8B1384BE}" destId="{916A6E51-2671-4E3E-96B7-B50BF02BE7DD}" srcOrd="0" destOrd="0" presId="urn:microsoft.com/office/officeart/2005/8/layout/hierarchy3"/>
    <dgm:cxn modelId="{96B369AB-B1CC-41E6-8703-21755CDDFF1A}" srcId="{BD1F381A-D7F0-4E8A-B008-105797D267EF}" destId="{E522D5C9-44D4-4B0C-9EC6-CD0591C3D995}" srcOrd="1" destOrd="0" parTransId="{6A0B8AA8-35FB-4FC3-B272-6846B809D53F}" sibTransId="{40BCC148-6856-4432-B38D-7D0150C0DFB7}"/>
    <dgm:cxn modelId="{4C1B7E7C-DEC8-4C24-86BA-0F80F996F9FF}" type="presOf" srcId="{E522D5C9-44D4-4B0C-9EC6-CD0591C3D995}" destId="{96AD1B7C-973B-4595-9CE0-673065CAB088}" srcOrd="0" destOrd="0" presId="urn:microsoft.com/office/officeart/2005/8/layout/hierarchy3"/>
    <dgm:cxn modelId="{66CA9584-8621-47D8-885A-F2CF60A77735}" srcId="{33B4CEB7-60D3-4D9F-8912-B5A64D92DA09}" destId="{7A8FBFA8-B6B1-4807-B58E-019D9E3E5D7B}" srcOrd="1" destOrd="0" parTransId="{77C3A877-C348-4FF3-8E96-BC6748B5AD25}" sibTransId="{DAACF4DC-C136-48BE-867E-74060A057D12}"/>
    <dgm:cxn modelId="{D5A31AD4-9B20-4B9E-9C19-C92E7FF7E051}" type="presOf" srcId="{BD1F381A-D7F0-4E8A-B008-105797D267EF}" destId="{0205D381-401A-4D64-A8D5-44356843EAF1}" srcOrd="0" destOrd="0" presId="urn:microsoft.com/office/officeart/2005/8/layout/hierarchy3"/>
    <dgm:cxn modelId="{A408EAE0-C783-44DC-8B92-4B3D461F4BA6}" type="presOf" srcId="{7A8FBFA8-B6B1-4807-B58E-019D9E3E5D7B}" destId="{13B064C6-3528-4BE9-BA7A-1ED317401810}" srcOrd="0" destOrd="0" presId="urn:microsoft.com/office/officeart/2005/8/layout/hierarchy3"/>
    <dgm:cxn modelId="{F7DD85DE-ABB7-4537-A33A-AB31F53D8549}" type="presParOf" srcId="{0205D381-401A-4D64-A8D5-44356843EAF1}" destId="{02AD0233-CA17-4325-B0FB-EEC172474AAC}" srcOrd="0" destOrd="0" presId="urn:microsoft.com/office/officeart/2005/8/layout/hierarchy3"/>
    <dgm:cxn modelId="{87934583-7E3F-4D75-AD03-B025DADCFD5F}" type="presParOf" srcId="{02AD0233-CA17-4325-B0FB-EEC172474AAC}" destId="{703D5E5E-1FF2-4DF2-8EF0-B39C95BEDC92}" srcOrd="0" destOrd="0" presId="urn:microsoft.com/office/officeart/2005/8/layout/hierarchy3"/>
    <dgm:cxn modelId="{0E65F380-2CA2-4ED5-87EE-AE1391B97B5B}" type="presParOf" srcId="{703D5E5E-1FF2-4DF2-8EF0-B39C95BEDC92}" destId="{38CACFC9-5FBE-401A-B328-E443EBB348F8}" srcOrd="0" destOrd="0" presId="urn:microsoft.com/office/officeart/2005/8/layout/hierarchy3"/>
    <dgm:cxn modelId="{914AC79B-A11C-42EF-8265-FCCF20141419}" type="presParOf" srcId="{703D5E5E-1FF2-4DF2-8EF0-B39C95BEDC92}" destId="{C2BDAD6D-C8BB-4874-8D27-B0131BC0E91D}" srcOrd="1" destOrd="0" presId="urn:microsoft.com/office/officeart/2005/8/layout/hierarchy3"/>
    <dgm:cxn modelId="{AF5C6C00-862F-4240-AD08-75C07BDE5AD5}" type="presParOf" srcId="{02AD0233-CA17-4325-B0FB-EEC172474AAC}" destId="{B8E90FCE-B656-41B8-8C50-7CAF4369AA0C}" srcOrd="1" destOrd="0" presId="urn:microsoft.com/office/officeart/2005/8/layout/hierarchy3"/>
    <dgm:cxn modelId="{BC299431-3D7A-42E4-AD43-8F0C052AC5AA}" type="presParOf" srcId="{B8E90FCE-B656-41B8-8C50-7CAF4369AA0C}" destId="{661C899A-A648-4F95-96CA-3C5B0D3AA1B9}" srcOrd="0" destOrd="0" presId="urn:microsoft.com/office/officeart/2005/8/layout/hierarchy3"/>
    <dgm:cxn modelId="{3C78DEBF-378F-4530-AA26-B6534D5A0037}" type="presParOf" srcId="{B8E90FCE-B656-41B8-8C50-7CAF4369AA0C}" destId="{17C885A8-3774-4BA5-B152-AC3CA589FFD3}" srcOrd="1" destOrd="0" presId="urn:microsoft.com/office/officeart/2005/8/layout/hierarchy3"/>
    <dgm:cxn modelId="{31B8AACE-BA20-4510-9B69-37DCE2468DD6}" type="presParOf" srcId="{B8E90FCE-B656-41B8-8C50-7CAF4369AA0C}" destId="{46B66C7E-399D-4767-8824-5A88BE981AE4}" srcOrd="2" destOrd="0" presId="urn:microsoft.com/office/officeart/2005/8/layout/hierarchy3"/>
    <dgm:cxn modelId="{B953143D-DD71-49EE-AE1F-0ABEA1BDC90C}" type="presParOf" srcId="{B8E90FCE-B656-41B8-8C50-7CAF4369AA0C}" destId="{13B064C6-3528-4BE9-BA7A-1ED317401810}" srcOrd="3" destOrd="0" presId="urn:microsoft.com/office/officeart/2005/8/layout/hierarchy3"/>
    <dgm:cxn modelId="{567C076D-1712-43A2-AB95-38FF41D365ED}" type="presParOf" srcId="{0205D381-401A-4D64-A8D5-44356843EAF1}" destId="{159B815A-D0A7-4D6C-91DF-7B3CECFFB92A}" srcOrd="1" destOrd="0" presId="urn:microsoft.com/office/officeart/2005/8/layout/hierarchy3"/>
    <dgm:cxn modelId="{0EFBCE02-C138-490F-880C-16E758D3520F}" type="presParOf" srcId="{159B815A-D0A7-4D6C-91DF-7B3CECFFB92A}" destId="{1B3A3F0D-1BC1-46B9-BD8A-2373C36EE2D9}" srcOrd="0" destOrd="0" presId="urn:microsoft.com/office/officeart/2005/8/layout/hierarchy3"/>
    <dgm:cxn modelId="{5E08FEF1-D1F8-4E82-8C07-FCFDE243DDA6}" type="presParOf" srcId="{1B3A3F0D-1BC1-46B9-BD8A-2373C36EE2D9}" destId="{96AD1B7C-973B-4595-9CE0-673065CAB088}" srcOrd="0" destOrd="0" presId="urn:microsoft.com/office/officeart/2005/8/layout/hierarchy3"/>
    <dgm:cxn modelId="{79B38596-3133-4B91-BB72-148E8FF1CC3F}" type="presParOf" srcId="{1B3A3F0D-1BC1-46B9-BD8A-2373C36EE2D9}" destId="{19C01276-A78C-4FA7-99E5-5816BBFEC327}" srcOrd="1" destOrd="0" presId="urn:microsoft.com/office/officeart/2005/8/layout/hierarchy3"/>
    <dgm:cxn modelId="{E0588609-0EAC-4BDA-BB63-3A0176D87C4A}" type="presParOf" srcId="{159B815A-D0A7-4D6C-91DF-7B3CECFFB92A}" destId="{06DD07F8-5DD0-476A-867E-4A4F42FFB44F}" srcOrd="1" destOrd="0" presId="urn:microsoft.com/office/officeart/2005/8/layout/hierarchy3"/>
    <dgm:cxn modelId="{E1F7B538-E7C3-4F4F-9D17-23E13BF0DB7F}" type="presParOf" srcId="{06DD07F8-5DD0-476A-867E-4A4F42FFB44F}" destId="{BF939FD6-A901-44BE-B158-79A3E6801DEE}" srcOrd="0" destOrd="0" presId="urn:microsoft.com/office/officeart/2005/8/layout/hierarchy3"/>
    <dgm:cxn modelId="{EB4D4F79-8503-465C-B971-4A243D00A05B}" type="presParOf" srcId="{06DD07F8-5DD0-476A-867E-4A4F42FFB44F}" destId="{DEACBAD5-396B-4E69-A320-B5E19ECA4281}" srcOrd="1" destOrd="0" presId="urn:microsoft.com/office/officeart/2005/8/layout/hierarchy3"/>
    <dgm:cxn modelId="{02E52F37-1E02-4179-8D25-3A6DC68EF0CF}" type="presParOf" srcId="{06DD07F8-5DD0-476A-867E-4A4F42FFB44F}" destId="{8AEE23AA-3D60-4D5C-B2FE-A8C38AF8ED97}" srcOrd="2" destOrd="0" presId="urn:microsoft.com/office/officeart/2005/8/layout/hierarchy3"/>
    <dgm:cxn modelId="{09B31995-96C6-4F76-8C15-8DEC2BA65E31}" type="presParOf" srcId="{06DD07F8-5DD0-476A-867E-4A4F42FFB44F}" destId="{916A6E51-2671-4E3E-96B7-B50BF02BE7D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1F381A-D7F0-4E8A-B008-105797D267E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B4CEB7-60D3-4D9F-8912-B5A64D92DA09}">
      <dgm:prSet phldrT="[Texte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fr-FR" dirty="0" smtClean="0"/>
            <a:t>2016</a:t>
          </a:r>
          <a:endParaRPr lang="fr-FR" dirty="0"/>
        </a:p>
      </dgm:t>
    </dgm:pt>
    <dgm:pt modelId="{D8C8C0CD-19D3-4458-9B9C-B5436E7A997E}" type="parTrans" cxnId="{8D798B0E-F8C0-4D0F-98FF-4A9B6C189F10}">
      <dgm:prSet/>
      <dgm:spPr/>
      <dgm:t>
        <a:bodyPr/>
        <a:lstStyle/>
        <a:p>
          <a:endParaRPr lang="fr-FR"/>
        </a:p>
      </dgm:t>
    </dgm:pt>
    <dgm:pt modelId="{B94DA92A-6ABC-4014-9D5B-D031B8DBF386}" type="sibTrans" cxnId="{8D798B0E-F8C0-4D0F-98FF-4A9B6C189F10}">
      <dgm:prSet/>
      <dgm:spPr/>
      <dgm:t>
        <a:bodyPr/>
        <a:lstStyle/>
        <a:p>
          <a:endParaRPr lang="fr-FR"/>
        </a:p>
      </dgm:t>
    </dgm:pt>
    <dgm:pt modelId="{F06BD9F7-8D25-450D-8FEC-E01798E24C96}">
      <dgm:prSet phldrT="[Texte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bg1">
                  <a:lumMod val="50000"/>
                </a:schemeClr>
              </a:solidFill>
            </a:rPr>
            <a:t>Français: 1 778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1BDF541C-C6CC-4023-BA0E-F9AE296CB823}" type="parTrans" cxnId="{B9895BC6-A303-4895-8718-7FB83D7DFFF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B9087587-8273-4249-8FF4-E276A32389A6}" type="sibTrans" cxnId="{B9895BC6-A303-4895-8718-7FB83D7DFFFC}">
      <dgm:prSet/>
      <dgm:spPr/>
      <dgm:t>
        <a:bodyPr/>
        <a:lstStyle/>
        <a:p>
          <a:endParaRPr lang="fr-FR"/>
        </a:p>
      </dgm:t>
    </dgm:pt>
    <dgm:pt modelId="{7A8FBFA8-B6B1-4807-B58E-019D9E3E5D7B}">
      <dgm:prSet phldrT="[Texte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bg1">
                  <a:lumMod val="50000"/>
                </a:schemeClr>
              </a:solidFill>
            </a:rPr>
            <a:t>Etrangers: 1 791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77C3A877-C348-4FF3-8E96-BC6748B5AD25}" type="parTrans" cxnId="{66CA9584-8621-47D8-885A-F2CF60A77735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DAACF4DC-C136-48BE-867E-74060A057D12}" type="sibTrans" cxnId="{66CA9584-8621-47D8-885A-F2CF60A77735}">
      <dgm:prSet/>
      <dgm:spPr/>
      <dgm:t>
        <a:bodyPr/>
        <a:lstStyle/>
        <a:p>
          <a:endParaRPr lang="fr-FR"/>
        </a:p>
      </dgm:t>
    </dgm:pt>
    <dgm:pt modelId="{E522D5C9-44D4-4B0C-9EC6-CD0591C3D995}">
      <dgm:prSet phldrT="[Texte]"/>
      <dgm:spPr>
        <a:solidFill>
          <a:srgbClr val="00B0F0"/>
        </a:solidFill>
      </dgm:spPr>
      <dgm:t>
        <a:bodyPr/>
        <a:lstStyle/>
        <a:p>
          <a:r>
            <a:rPr lang="fr-FR" dirty="0" smtClean="0"/>
            <a:t>2017</a:t>
          </a:r>
          <a:endParaRPr lang="fr-FR" dirty="0"/>
        </a:p>
      </dgm:t>
    </dgm:pt>
    <dgm:pt modelId="{6A0B8AA8-35FB-4FC3-B272-6846B809D53F}" type="parTrans" cxnId="{96B369AB-B1CC-41E6-8703-21755CDDFF1A}">
      <dgm:prSet/>
      <dgm:spPr/>
      <dgm:t>
        <a:bodyPr/>
        <a:lstStyle/>
        <a:p>
          <a:endParaRPr lang="fr-FR"/>
        </a:p>
      </dgm:t>
    </dgm:pt>
    <dgm:pt modelId="{40BCC148-6856-4432-B38D-7D0150C0DFB7}" type="sibTrans" cxnId="{96B369AB-B1CC-41E6-8703-21755CDDFF1A}">
      <dgm:prSet/>
      <dgm:spPr/>
      <dgm:t>
        <a:bodyPr/>
        <a:lstStyle/>
        <a:p>
          <a:endParaRPr lang="fr-FR"/>
        </a:p>
      </dgm:t>
    </dgm:pt>
    <dgm:pt modelId="{C5C805E1-4A0B-448D-B5C2-27F54072ED98}">
      <dgm:prSet phldrT="[Texte]"/>
      <dgm:spPr>
        <a:ln>
          <a:solidFill>
            <a:srgbClr val="00B0F0"/>
          </a:solidFill>
        </a:ln>
      </dgm:spPr>
      <dgm:t>
        <a:bodyPr/>
        <a:lstStyle/>
        <a:p>
          <a:r>
            <a:rPr lang="fr-FR" dirty="0" smtClean="0"/>
            <a:t>Français: 1 695</a:t>
          </a:r>
          <a:endParaRPr lang="fr-FR" dirty="0"/>
        </a:p>
      </dgm:t>
    </dgm:pt>
    <dgm:pt modelId="{590AA832-2C8F-43C3-8482-EE7F3517EC2D}" type="parTrans" cxnId="{F4E1A27B-6779-4166-801F-53FFBD8F2241}">
      <dgm:prSet/>
      <dgm:spPr>
        <a:ln>
          <a:solidFill>
            <a:srgbClr val="00B0F0"/>
          </a:solidFill>
        </a:ln>
      </dgm:spPr>
      <dgm:t>
        <a:bodyPr/>
        <a:lstStyle/>
        <a:p>
          <a:endParaRPr lang="fr-FR"/>
        </a:p>
      </dgm:t>
    </dgm:pt>
    <dgm:pt modelId="{562D1EA1-C851-4F29-86A3-1DF7157332AA}" type="sibTrans" cxnId="{F4E1A27B-6779-4166-801F-53FFBD8F2241}">
      <dgm:prSet/>
      <dgm:spPr/>
      <dgm:t>
        <a:bodyPr/>
        <a:lstStyle/>
        <a:p>
          <a:endParaRPr lang="fr-FR"/>
        </a:p>
      </dgm:t>
    </dgm:pt>
    <dgm:pt modelId="{1BF3DE74-439C-439D-BF80-7CEB8B1384BE}">
      <dgm:prSet phldrT="[Texte]"/>
      <dgm:spPr>
        <a:ln>
          <a:solidFill>
            <a:srgbClr val="00B0F0"/>
          </a:solidFill>
        </a:ln>
      </dgm:spPr>
      <dgm:t>
        <a:bodyPr/>
        <a:lstStyle/>
        <a:p>
          <a:r>
            <a:rPr lang="fr-FR" dirty="0" smtClean="0"/>
            <a:t>Etrangers: 1 685</a:t>
          </a:r>
          <a:endParaRPr lang="fr-FR" dirty="0"/>
        </a:p>
      </dgm:t>
    </dgm:pt>
    <dgm:pt modelId="{7121EBDC-F65D-4FE3-806A-418CFA528A10}" type="parTrans" cxnId="{9F44DBB9-AD0B-4FA8-8B73-70C95F82A03A}">
      <dgm:prSet/>
      <dgm:spPr>
        <a:ln>
          <a:solidFill>
            <a:srgbClr val="00B0F0"/>
          </a:solidFill>
        </a:ln>
      </dgm:spPr>
      <dgm:t>
        <a:bodyPr/>
        <a:lstStyle/>
        <a:p>
          <a:endParaRPr lang="fr-FR"/>
        </a:p>
      </dgm:t>
    </dgm:pt>
    <dgm:pt modelId="{F3D7961E-EA6E-4469-A538-0CD6423D4E15}" type="sibTrans" cxnId="{9F44DBB9-AD0B-4FA8-8B73-70C95F82A03A}">
      <dgm:prSet/>
      <dgm:spPr/>
      <dgm:t>
        <a:bodyPr/>
        <a:lstStyle/>
        <a:p>
          <a:endParaRPr lang="fr-FR"/>
        </a:p>
      </dgm:t>
    </dgm:pt>
    <dgm:pt modelId="{0205D381-401A-4D64-A8D5-44356843EAF1}" type="pres">
      <dgm:prSet presAssocID="{BD1F381A-D7F0-4E8A-B008-105797D267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2AD0233-CA17-4325-B0FB-EEC172474AAC}" type="pres">
      <dgm:prSet presAssocID="{33B4CEB7-60D3-4D9F-8912-B5A64D92DA09}" presName="root" presStyleCnt="0"/>
      <dgm:spPr/>
    </dgm:pt>
    <dgm:pt modelId="{703D5E5E-1FF2-4DF2-8EF0-B39C95BEDC92}" type="pres">
      <dgm:prSet presAssocID="{33B4CEB7-60D3-4D9F-8912-B5A64D92DA09}" presName="rootComposite" presStyleCnt="0"/>
      <dgm:spPr/>
    </dgm:pt>
    <dgm:pt modelId="{38CACFC9-5FBE-401A-B328-E443EBB348F8}" type="pres">
      <dgm:prSet presAssocID="{33B4CEB7-60D3-4D9F-8912-B5A64D92DA09}" presName="rootText" presStyleLbl="node1" presStyleIdx="0" presStyleCnt="2"/>
      <dgm:spPr/>
      <dgm:t>
        <a:bodyPr/>
        <a:lstStyle/>
        <a:p>
          <a:endParaRPr lang="fr-FR"/>
        </a:p>
      </dgm:t>
    </dgm:pt>
    <dgm:pt modelId="{C2BDAD6D-C8BB-4874-8D27-B0131BC0E91D}" type="pres">
      <dgm:prSet presAssocID="{33B4CEB7-60D3-4D9F-8912-B5A64D92DA09}" presName="rootConnector" presStyleLbl="node1" presStyleIdx="0" presStyleCnt="2"/>
      <dgm:spPr/>
      <dgm:t>
        <a:bodyPr/>
        <a:lstStyle/>
        <a:p>
          <a:endParaRPr lang="fr-FR"/>
        </a:p>
      </dgm:t>
    </dgm:pt>
    <dgm:pt modelId="{B8E90FCE-B656-41B8-8C50-7CAF4369AA0C}" type="pres">
      <dgm:prSet presAssocID="{33B4CEB7-60D3-4D9F-8912-B5A64D92DA09}" presName="childShape" presStyleCnt="0"/>
      <dgm:spPr/>
    </dgm:pt>
    <dgm:pt modelId="{661C899A-A648-4F95-96CA-3C5B0D3AA1B9}" type="pres">
      <dgm:prSet presAssocID="{1BDF541C-C6CC-4023-BA0E-F9AE296CB823}" presName="Name13" presStyleLbl="parChTrans1D2" presStyleIdx="0" presStyleCnt="4"/>
      <dgm:spPr/>
      <dgm:t>
        <a:bodyPr/>
        <a:lstStyle/>
        <a:p>
          <a:endParaRPr lang="fr-FR"/>
        </a:p>
      </dgm:t>
    </dgm:pt>
    <dgm:pt modelId="{17C885A8-3774-4BA5-B152-AC3CA589FFD3}" type="pres">
      <dgm:prSet presAssocID="{F06BD9F7-8D25-450D-8FEC-E01798E24C9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B66C7E-399D-4767-8824-5A88BE981AE4}" type="pres">
      <dgm:prSet presAssocID="{77C3A877-C348-4FF3-8E96-BC6748B5AD25}" presName="Name13" presStyleLbl="parChTrans1D2" presStyleIdx="1" presStyleCnt="4"/>
      <dgm:spPr/>
      <dgm:t>
        <a:bodyPr/>
        <a:lstStyle/>
        <a:p>
          <a:endParaRPr lang="fr-FR"/>
        </a:p>
      </dgm:t>
    </dgm:pt>
    <dgm:pt modelId="{13B064C6-3528-4BE9-BA7A-1ED317401810}" type="pres">
      <dgm:prSet presAssocID="{7A8FBFA8-B6B1-4807-B58E-019D9E3E5D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9B815A-D0A7-4D6C-91DF-7B3CECFFB92A}" type="pres">
      <dgm:prSet presAssocID="{E522D5C9-44D4-4B0C-9EC6-CD0591C3D995}" presName="root" presStyleCnt="0"/>
      <dgm:spPr/>
    </dgm:pt>
    <dgm:pt modelId="{1B3A3F0D-1BC1-46B9-BD8A-2373C36EE2D9}" type="pres">
      <dgm:prSet presAssocID="{E522D5C9-44D4-4B0C-9EC6-CD0591C3D995}" presName="rootComposite" presStyleCnt="0"/>
      <dgm:spPr/>
    </dgm:pt>
    <dgm:pt modelId="{96AD1B7C-973B-4595-9CE0-673065CAB088}" type="pres">
      <dgm:prSet presAssocID="{E522D5C9-44D4-4B0C-9EC6-CD0591C3D995}" presName="rootText" presStyleLbl="node1" presStyleIdx="1" presStyleCnt="2"/>
      <dgm:spPr/>
      <dgm:t>
        <a:bodyPr/>
        <a:lstStyle/>
        <a:p>
          <a:endParaRPr lang="fr-FR"/>
        </a:p>
      </dgm:t>
    </dgm:pt>
    <dgm:pt modelId="{19C01276-A78C-4FA7-99E5-5816BBFEC327}" type="pres">
      <dgm:prSet presAssocID="{E522D5C9-44D4-4B0C-9EC6-CD0591C3D995}" presName="rootConnector" presStyleLbl="node1" presStyleIdx="1" presStyleCnt="2"/>
      <dgm:spPr/>
      <dgm:t>
        <a:bodyPr/>
        <a:lstStyle/>
        <a:p>
          <a:endParaRPr lang="fr-FR"/>
        </a:p>
      </dgm:t>
    </dgm:pt>
    <dgm:pt modelId="{06DD07F8-5DD0-476A-867E-4A4F42FFB44F}" type="pres">
      <dgm:prSet presAssocID="{E522D5C9-44D4-4B0C-9EC6-CD0591C3D995}" presName="childShape" presStyleCnt="0"/>
      <dgm:spPr/>
    </dgm:pt>
    <dgm:pt modelId="{BF939FD6-A901-44BE-B158-79A3E6801DEE}" type="pres">
      <dgm:prSet presAssocID="{590AA832-2C8F-43C3-8482-EE7F3517EC2D}" presName="Name13" presStyleLbl="parChTrans1D2" presStyleIdx="2" presStyleCnt="4"/>
      <dgm:spPr/>
      <dgm:t>
        <a:bodyPr/>
        <a:lstStyle/>
        <a:p>
          <a:endParaRPr lang="fr-FR"/>
        </a:p>
      </dgm:t>
    </dgm:pt>
    <dgm:pt modelId="{DEACBAD5-396B-4E69-A320-B5E19ECA4281}" type="pres">
      <dgm:prSet presAssocID="{C5C805E1-4A0B-448D-B5C2-27F54072ED9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EE23AA-3D60-4D5C-B2FE-A8C38AF8ED97}" type="pres">
      <dgm:prSet presAssocID="{7121EBDC-F65D-4FE3-806A-418CFA528A10}" presName="Name13" presStyleLbl="parChTrans1D2" presStyleIdx="3" presStyleCnt="4"/>
      <dgm:spPr/>
      <dgm:t>
        <a:bodyPr/>
        <a:lstStyle/>
        <a:p>
          <a:endParaRPr lang="fr-FR"/>
        </a:p>
      </dgm:t>
    </dgm:pt>
    <dgm:pt modelId="{916A6E51-2671-4E3E-96B7-B50BF02BE7DD}" type="pres">
      <dgm:prSet presAssocID="{1BF3DE74-439C-439D-BF80-7CEB8B1384B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108FE8C-BD4D-4EA5-8B2D-95F40F66B4C6}" type="presOf" srcId="{1BF3DE74-439C-439D-BF80-7CEB8B1384BE}" destId="{916A6E51-2671-4E3E-96B7-B50BF02BE7DD}" srcOrd="0" destOrd="0" presId="urn:microsoft.com/office/officeart/2005/8/layout/hierarchy3"/>
    <dgm:cxn modelId="{F92C8367-D3E8-489C-B899-A02F3005F220}" type="presOf" srcId="{BD1F381A-D7F0-4E8A-B008-105797D267EF}" destId="{0205D381-401A-4D64-A8D5-44356843EAF1}" srcOrd="0" destOrd="0" presId="urn:microsoft.com/office/officeart/2005/8/layout/hierarchy3"/>
    <dgm:cxn modelId="{13D91294-3F96-4B8D-9CDD-896F746C3324}" type="presOf" srcId="{7A8FBFA8-B6B1-4807-B58E-019D9E3E5D7B}" destId="{13B064C6-3528-4BE9-BA7A-1ED317401810}" srcOrd="0" destOrd="0" presId="urn:microsoft.com/office/officeart/2005/8/layout/hierarchy3"/>
    <dgm:cxn modelId="{B9895BC6-A303-4895-8718-7FB83D7DFFFC}" srcId="{33B4CEB7-60D3-4D9F-8912-B5A64D92DA09}" destId="{F06BD9F7-8D25-450D-8FEC-E01798E24C96}" srcOrd="0" destOrd="0" parTransId="{1BDF541C-C6CC-4023-BA0E-F9AE296CB823}" sibTransId="{B9087587-8273-4249-8FF4-E276A32389A6}"/>
    <dgm:cxn modelId="{8D798B0E-F8C0-4D0F-98FF-4A9B6C189F10}" srcId="{BD1F381A-D7F0-4E8A-B008-105797D267EF}" destId="{33B4CEB7-60D3-4D9F-8912-B5A64D92DA09}" srcOrd="0" destOrd="0" parTransId="{D8C8C0CD-19D3-4458-9B9C-B5436E7A997E}" sibTransId="{B94DA92A-6ABC-4014-9D5B-D031B8DBF386}"/>
    <dgm:cxn modelId="{E2AED537-3972-4E2C-A34F-FDBF4F1EBF08}" type="presOf" srcId="{590AA832-2C8F-43C3-8482-EE7F3517EC2D}" destId="{BF939FD6-A901-44BE-B158-79A3E6801DEE}" srcOrd="0" destOrd="0" presId="urn:microsoft.com/office/officeart/2005/8/layout/hierarchy3"/>
    <dgm:cxn modelId="{9F44DBB9-AD0B-4FA8-8B73-70C95F82A03A}" srcId="{E522D5C9-44D4-4B0C-9EC6-CD0591C3D995}" destId="{1BF3DE74-439C-439D-BF80-7CEB8B1384BE}" srcOrd="1" destOrd="0" parTransId="{7121EBDC-F65D-4FE3-806A-418CFA528A10}" sibTransId="{F3D7961E-EA6E-4469-A538-0CD6423D4E15}"/>
    <dgm:cxn modelId="{9C65B128-D978-4A1A-A853-1394239313A0}" type="presOf" srcId="{E522D5C9-44D4-4B0C-9EC6-CD0591C3D995}" destId="{19C01276-A78C-4FA7-99E5-5816BBFEC327}" srcOrd="1" destOrd="0" presId="urn:microsoft.com/office/officeart/2005/8/layout/hierarchy3"/>
    <dgm:cxn modelId="{42D42C8B-DD10-41E9-97F2-96A536BA5B00}" type="presOf" srcId="{33B4CEB7-60D3-4D9F-8912-B5A64D92DA09}" destId="{C2BDAD6D-C8BB-4874-8D27-B0131BC0E91D}" srcOrd="1" destOrd="0" presId="urn:microsoft.com/office/officeart/2005/8/layout/hierarchy3"/>
    <dgm:cxn modelId="{4B8C999E-C474-4EE5-96BD-31F1E8D540F2}" type="presOf" srcId="{33B4CEB7-60D3-4D9F-8912-B5A64D92DA09}" destId="{38CACFC9-5FBE-401A-B328-E443EBB348F8}" srcOrd="0" destOrd="0" presId="urn:microsoft.com/office/officeart/2005/8/layout/hierarchy3"/>
    <dgm:cxn modelId="{933EA736-BAD2-4B1B-A276-1F8EDEC00A2C}" type="presOf" srcId="{77C3A877-C348-4FF3-8E96-BC6748B5AD25}" destId="{46B66C7E-399D-4767-8824-5A88BE981AE4}" srcOrd="0" destOrd="0" presId="urn:microsoft.com/office/officeart/2005/8/layout/hierarchy3"/>
    <dgm:cxn modelId="{3C6D33CC-2293-4917-A812-F4704568E97D}" type="presOf" srcId="{7121EBDC-F65D-4FE3-806A-418CFA528A10}" destId="{8AEE23AA-3D60-4D5C-B2FE-A8C38AF8ED97}" srcOrd="0" destOrd="0" presId="urn:microsoft.com/office/officeart/2005/8/layout/hierarchy3"/>
    <dgm:cxn modelId="{E08AEAE9-68C8-4F0D-94AC-54FCC7B88FD5}" type="presOf" srcId="{C5C805E1-4A0B-448D-B5C2-27F54072ED98}" destId="{DEACBAD5-396B-4E69-A320-B5E19ECA4281}" srcOrd="0" destOrd="0" presId="urn:microsoft.com/office/officeart/2005/8/layout/hierarchy3"/>
    <dgm:cxn modelId="{F4E1A27B-6779-4166-801F-53FFBD8F2241}" srcId="{E522D5C9-44D4-4B0C-9EC6-CD0591C3D995}" destId="{C5C805E1-4A0B-448D-B5C2-27F54072ED98}" srcOrd="0" destOrd="0" parTransId="{590AA832-2C8F-43C3-8482-EE7F3517EC2D}" sibTransId="{562D1EA1-C851-4F29-86A3-1DF7157332AA}"/>
    <dgm:cxn modelId="{5372A113-2246-4D05-AC05-A787922ABC4D}" type="presOf" srcId="{1BDF541C-C6CC-4023-BA0E-F9AE296CB823}" destId="{661C899A-A648-4F95-96CA-3C5B0D3AA1B9}" srcOrd="0" destOrd="0" presId="urn:microsoft.com/office/officeart/2005/8/layout/hierarchy3"/>
    <dgm:cxn modelId="{DDEFC910-1FFE-4C47-B0F1-56EB7985C076}" type="presOf" srcId="{F06BD9F7-8D25-450D-8FEC-E01798E24C96}" destId="{17C885A8-3774-4BA5-B152-AC3CA589FFD3}" srcOrd="0" destOrd="0" presId="urn:microsoft.com/office/officeart/2005/8/layout/hierarchy3"/>
    <dgm:cxn modelId="{8ACED11A-9645-418E-8CAE-A0E6ADCC3082}" type="presOf" srcId="{E522D5C9-44D4-4B0C-9EC6-CD0591C3D995}" destId="{96AD1B7C-973B-4595-9CE0-673065CAB088}" srcOrd="0" destOrd="0" presId="urn:microsoft.com/office/officeart/2005/8/layout/hierarchy3"/>
    <dgm:cxn modelId="{96B369AB-B1CC-41E6-8703-21755CDDFF1A}" srcId="{BD1F381A-D7F0-4E8A-B008-105797D267EF}" destId="{E522D5C9-44D4-4B0C-9EC6-CD0591C3D995}" srcOrd="1" destOrd="0" parTransId="{6A0B8AA8-35FB-4FC3-B272-6846B809D53F}" sibTransId="{40BCC148-6856-4432-B38D-7D0150C0DFB7}"/>
    <dgm:cxn modelId="{66CA9584-8621-47D8-885A-F2CF60A77735}" srcId="{33B4CEB7-60D3-4D9F-8912-B5A64D92DA09}" destId="{7A8FBFA8-B6B1-4807-B58E-019D9E3E5D7B}" srcOrd="1" destOrd="0" parTransId="{77C3A877-C348-4FF3-8E96-BC6748B5AD25}" sibTransId="{DAACF4DC-C136-48BE-867E-74060A057D12}"/>
    <dgm:cxn modelId="{47AE29DD-2B10-4C95-BEC5-6C392B31F9CE}" type="presParOf" srcId="{0205D381-401A-4D64-A8D5-44356843EAF1}" destId="{02AD0233-CA17-4325-B0FB-EEC172474AAC}" srcOrd="0" destOrd="0" presId="urn:microsoft.com/office/officeart/2005/8/layout/hierarchy3"/>
    <dgm:cxn modelId="{8C50B469-E3A9-46B2-974B-4CA24E0C4E33}" type="presParOf" srcId="{02AD0233-CA17-4325-B0FB-EEC172474AAC}" destId="{703D5E5E-1FF2-4DF2-8EF0-B39C95BEDC92}" srcOrd="0" destOrd="0" presId="urn:microsoft.com/office/officeart/2005/8/layout/hierarchy3"/>
    <dgm:cxn modelId="{7FB27E3B-1737-4D57-870A-F971E2849FAD}" type="presParOf" srcId="{703D5E5E-1FF2-4DF2-8EF0-B39C95BEDC92}" destId="{38CACFC9-5FBE-401A-B328-E443EBB348F8}" srcOrd="0" destOrd="0" presId="urn:microsoft.com/office/officeart/2005/8/layout/hierarchy3"/>
    <dgm:cxn modelId="{7D632BFC-C915-4E24-912E-6E0F05D638AF}" type="presParOf" srcId="{703D5E5E-1FF2-4DF2-8EF0-B39C95BEDC92}" destId="{C2BDAD6D-C8BB-4874-8D27-B0131BC0E91D}" srcOrd="1" destOrd="0" presId="urn:microsoft.com/office/officeart/2005/8/layout/hierarchy3"/>
    <dgm:cxn modelId="{491F5C6F-43A2-4E02-A36A-853C2C860387}" type="presParOf" srcId="{02AD0233-CA17-4325-B0FB-EEC172474AAC}" destId="{B8E90FCE-B656-41B8-8C50-7CAF4369AA0C}" srcOrd="1" destOrd="0" presId="urn:microsoft.com/office/officeart/2005/8/layout/hierarchy3"/>
    <dgm:cxn modelId="{C3641D43-11D4-485B-A7EA-02E2A07D917E}" type="presParOf" srcId="{B8E90FCE-B656-41B8-8C50-7CAF4369AA0C}" destId="{661C899A-A648-4F95-96CA-3C5B0D3AA1B9}" srcOrd="0" destOrd="0" presId="urn:microsoft.com/office/officeart/2005/8/layout/hierarchy3"/>
    <dgm:cxn modelId="{F6FD12C0-0CEF-47D1-A50F-E1D0CD2B7DAB}" type="presParOf" srcId="{B8E90FCE-B656-41B8-8C50-7CAF4369AA0C}" destId="{17C885A8-3774-4BA5-B152-AC3CA589FFD3}" srcOrd="1" destOrd="0" presId="urn:microsoft.com/office/officeart/2005/8/layout/hierarchy3"/>
    <dgm:cxn modelId="{34C47CFB-4C14-4934-9D75-27145AA718BD}" type="presParOf" srcId="{B8E90FCE-B656-41B8-8C50-7CAF4369AA0C}" destId="{46B66C7E-399D-4767-8824-5A88BE981AE4}" srcOrd="2" destOrd="0" presId="urn:microsoft.com/office/officeart/2005/8/layout/hierarchy3"/>
    <dgm:cxn modelId="{C25910A4-8DB1-45F4-B97A-BB413CC00EDC}" type="presParOf" srcId="{B8E90FCE-B656-41B8-8C50-7CAF4369AA0C}" destId="{13B064C6-3528-4BE9-BA7A-1ED317401810}" srcOrd="3" destOrd="0" presId="urn:microsoft.com/office/officeart/2005/8/layout/hierarchy3"/>
    <dgm:cxn modelId="{BC580FC2-5C49-4E3B-B55F-15EFA57238E6}" type="presParOf" srcId="{0205D381-401A-4D64-A8D5-44356843EAF1}" destId="{159B815A-D0A7-4D6C-91DF-7B3CECFFB92A}" srcOrd="1" destOrd="0" presId="urn:microsoft.com/office/officeart/2005/8/layout/hierarchy3"/>
    <dgm:cxn modelId="{06959379-503A-4244-8630-ADC61A9229AD}" type="presParOf" srcId="{159B815A-D0A7-4D6C-91DF-7B3CECFFB92A}" destId="{1B3A3F0D-1BC1-46B9-BD8A-2373C36EE2D9}" srcOrd="0" destOrd="0" presId="urn:microsoft.com/office/officeart/2005/8/layout/hierarchy3"/>
    <dgm:cxn modelId="{E12F709E-ED9F-487A-B0D7-24EB6FA7AA30}" type="presParOf" srcId="{1B3A3F0D-1BC1-46B9-BD8A-2373C36EE2D9}" destId="{96AD1B7C-973B-4595-9CE0-673065CAB088}" srcOrd="0" destOrd="0" presId="urn:microsoft.com/office/officeart/2005/8/layout/hierarchy3"/>
    <dgm:cxn modelId="{8BB05795-2FC6-495B-9FF4-2B00ACC96E42}" type="presParOf" srcId="{1B3A3F0D-1BC1-46B9-BD8A-2373C36EE2D9}" destId="{19C01276-A78C-4FA7-99E5-5816BBFEC327}" srcOrd="1" destOrd="0" presId="urn:microsoft.com/office/officeart/2005/8/layout/hierarchy3"/>
    <dgm:cxn modelId="{417E0FFB-C863-45AF-A2CF-05E9D86FBC3A}" type="presParOf" srcId="{159B815A-D0A7-4D6C-91DF-7B3CECFFB92A}" destId="{06DD07F8-5DD0-476A-867E-4A4F42FFB44F}" srcOrd="1" destOrd="0" presId="urn:microsoft.com/office/officeart/2005/8/layout/hierarchy3"/>
    <dgm:cxn modelId="{C90C26E3-39F9-494F-BA01-6BEA61979574}" type="presParOf" srcId="{06DD07F8-5DD0-476A-867E-4A4F42FFB44F}" destId="{BF939FD6-A901-44BE-B158-79A3E6801DEE}" srcOrd="0" destOrd="0" presId="urn:microsoft.com/office/officeart/2005/8/layout/hierarchy3"/>
    <dgm:cxn modelId="{78EE6199-BF0F-4083-8C54-680CB1BE706F}" type="presParOf" srcId="{06DD07F8-5DD0-476A-867E-4A4F42FFB44F}" destId="{DEACBAD5-396B-4E69-A320-B5E19ECA4281}" srcOrd="1" destOrd="0" presId="urn:microsoft.com/office/officeart/2005/8/layout/hierarchy3"/>
    <dgm:cxn modelId="{8194B93A-D192-4362-B3E9-4F1CFD88B65D}" type="presParOf" srcId="{06DD07F8-5DD0-476A-867E-4A4F42FFB44F}" destId="{8AEE23AA-3D60-4D5C-B2FE-A8C38AF8ED97}" srcOrd="2" destOrd="0" presId="urn:microsoft.com/office/officeart/2005/8/layout/hierarchy3"/>
    <dgm:cxn modelId="{701C541A-C959-436B-A4CB-C1B58BD1F44D}" type="presParOf" srcId="{06DD07F8-5DD0-476A-867E-4A4F42FFB44F}" destId="{916A6E51-2671-4E3E-96B7-B50BF02BE7D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1F381A-D7F0-4E8A-B008-105797D267E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B4CEB7-60D3-4D9F-8912-B5A64D92DA09}">
      <dgm:prSet phldrT="[Texte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fr-FR" dirty="0" smtClean="0"/>
            <a:t>2016</a:t>
          </a:r>
          <a:endParaRPr lang="fr-FR" dirty="0"/>
        </a:p>
      </dgm:t>
    </dgm:pt>
    <dgm:pt modelId="{D8C8C0CD-19D3-4458-9B9C-B5436E7A997E}" type="parTrans" cxnId="{8D798B0E-F8C0-4D0F-98FF-4A9B6C189F10}">
      <dgm:prSet/>
      <dgm:spPr/>
      <dgm:t>
        <a:bodyPr/>
        <a:lstStyle/>
        <a:p>
          <a:endParaRPr lang="fr-FR"/>
        </a:p>
      </dgm:t>
    </dgm:pt>
    <dgm:pt modelId="{B94DA92A-6ABC-4014-9D5B-D031B8DBF386}" type="sibTrans" cxnId="{8D798B0E-F8C0-4D0F-98FF-4A9B6C189F10}">
      <dgm:prSet/>
      <dgm:spPr/>
      <dgm:t>
        <a:bodyPr/>
        <a:lstStyle/>
        <a:p>
          <a:endParaRPr lang="fr-FR"/>
        </a:p>
      </dgm:t>
    </dgm:pt>
    <dgm:pt modelId="{F06BD9F7-8D25-450D-8FEC-E01798E24C96}">
      <dgm:prSet phldrT="[Texte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bg1">
                  <a:lumMod val="50000"/>
                </a:schemeClr>
              </a:solidFill>
            </a:rPr>
            <a:t>Français: 6 235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1BDF541C-C6CC-4023-BA0E-F9AE296CB823}" type="parTrans" cxnId="{B9895BC6-A303-4895-8718-7FB83D7DFFF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B9087587-8273-4249-8FF4-E276A32389A6}" type="sibTrans" cxnId="{B9895BC6-A303-4895-8718-7FB83D7DFFFC}">
      <dgm:prSet/>
      <dgm:spPr/>
      <dgm:t>
        <a:bodyPr/>
        <a:lstStyle/>
        <a:p>
          <a:endParaRPr lang="fr-FR"/>
        </a:p>
      </dgm:t>
    </dgm:pt>
    <dgm:pt modelId="{7A8FBFA8-B6B1-4807-B58E-019D9E3E5D7B}">
      <dgm:prSet phldrT="[Texte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bg1">
                  <a:lumMod val="50000"/>
                </a:schemeClr>
              </a:solidFill>
            </a:rPr>
            <a:t>Etrangers: 4 719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77C3A877-C348-4FF3-8E96-BC6748B5AD25}" type="parTrans" cxnId="{66CA9584-8621-47D8-885A-F2CF60A77735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DAACF4DC-C136-48BE-867E-74060A057D12}" type="sibTrans" cxnId="{66CA9584-8621-47D8-885A-F2CF60A77735}">
      <dgm:prSet/>
      <dgm:spPr/>
      <dgm:t>
        <a:bodyPr/>
        <a:lstStyle/>
        <a:p>
          <a:endParaRPr lang="fr-FR"/>
        </a:p>
      </dgm:t>
    </dgm:pt>
    <dgm:pt modelId="{E522D5C9-44D4-4B0C-9EC6-CD0591C3D995}">
      <dgm:prSet phldrT="[Texte]"/>
      <dgm:spPr>
        <a:solidFill>
          <a:srgbClr val="00B0F0"/>
        </a:solidFill>
      </dgm:spPr>
      <dgm:t>
        <a:bodyPr/>
        <a:lstStyle/>
        <a:p>
          <a:r>
            <a:rPr lang="fr-FR" dirty="0" smtClean="0"/>
            <a:t>2017</a:t>
          </a:r>
          <a:endParaRPr lang="fr-FR" dirty="0"/>
        </a:p>
      </dgm:t>
    </dgm:pt>
    <dgm:pt modelId="{6A0B8AA8-35FB-4FC3-B272-6846B809D53F}" type="parTrans" cxnId="{96B369AB-B1CC-41E6-8703-21755CDDFF1A}">
      <dgm:prSet/>
      <dgm:spPr/>
      <dgm:t>
        <a:bodyPr/>
        <a:lstStyle/>
        <a:p>
          <a:endParaRPr lang="fr-FR"/>
        </a:p>
      </dgm:t>
    </dgm:pt>
    <dgm:pt modelId="{40BCC148-6856-4432-B38D-7D0150C0DFB7}" type="sibTrans" cxnId="{96B369AB-B1CC-41E6-8703-21755CDDFF1A}">
      <dgm:prSet/>
      <dgm:spPr/>
      <dgm:t>
        <a:bodyPr/>
        <a:lstStyle/>
        <a:p>
          <a:endParaRPr lang="fr-FR"/>
        </a:p>
      </dgm:t>
    </dgm:pt>
    <dgm:pt modelId="{C5C805E1-4A0B-448D-B5C2-27F54072ED98}">
      <dgm:prSet phldrT="[Texte]"/>
      <dgm:spPr>
        <a:ln>
          <a:solidFill>
            <a:srgbClr val="00B0F0"/>
          </a:solidFill>
        </a:ln>
      </dgm:spPr>
      <dgm:t>
        <a:bodyPr/>
        <a:lstStyle/>
        <a:p>
          <a:r>
            <a:rPr lang="fr-FR" dirty="0" smtClean="0"/>
            <a:t>Français: 6 519</a:t>
          </a:r>
          <a:endParaRPr lang="fr-FR" dirty="0"/>
        </a:p>
      </dgm:t>
    </dgm:pt>
    <dgm:pt modelId="{590AA832-2C8F-43C3-8482-EE7F3517EC2D}" type="parTrans" cxnId="{F4E1A27B-6779-4166-801F-53FFBD8F2241}">
      <dgm:prSet/>
      <dgm:spPr>
        <a:ln>
          <a:solidFill>
            <a:srgbClr val="00B0F0"/>
          </a:solidFill>
        </a:ln>
      </dgm:spPr>
      <dgm:t>
        <a:bodyPr/>
        <a:lstStyle/>
        <a:p>
          <a:endParaRPr lang="fr-FR"/>
        </a:p>
      </dgm:t>
    </dgm:pt>
    <dgm:pt modelId="{562D1EA1-C851-4F29-86A3-1DF7157332AA}" type="sibTrans" cxnId="{F4E1A27B-6779-4166-801F-53FFBD8F2241}">
      <dgm:prSet/>
      <dgm:spPr/>
      <dgm:t>
        <a:bodyPr/>
        <a:lstStyle/>
        <a:p>
          <a:endParaRPr lang="fr-FR"/>
        </a:p>
      </dgm:t>
    </dgm:pt>
    <dgm:pt modelId="{1BF3DE74-439C-439D-BF80-7CEB8B1384BE}">
      <dgm:prSet phldrT="[Texte]"/>
      <dgm:spPr>
        <a:ln>
          <a:solidFill>
            <a:srgbClr val="00B0F0"/>
          </a:solidFill>
        </a:ln>
      </dgm:spPr>
      <dgm:t>
        <a:bodyPr/>
        <a:lstStyle/>
        <a:p>
          <a:r>
            <a:rPr lang="fr-FR" dirty="0" smtClean="0"/>
            <a:t>Etrangers: 4 950</a:t>
          </a:r>
          <a:endParaRPr lang="fr-FR" dirty="0"/>
        </a:p>
      </dgm:t>
    </dgm:pt>
    <dgm:pt modelId="{7121EBDC-F65D-4FE3-806A-418CFA528A10}" type="parTrans" cxnId="{9F44DBB9-AD0B-4FA8-8B73-70C95F82A03A}">
      <dgm:prSet/>
      <dgm:spPr>
        <a:ln>
          <a:solidFill>
            <a:srgbClr val="00B0F0"/>
          </a:solidFill>
        </a:ln>
      </dgm:spPr>
      <dgm:t>
        <a:bodyPr/>
        <a:lstStyle/>
        <a:p>
          <a:endParaRPr lang="fr-FR"/>
        </a:p>
      </dgm:t>
    </dgm:pt>
    <dgm:pt modelId="{F3D7961E-EA6E-4469-A538-0CD6423D4E15}" type="sibTrans" cxnId="{9F44DBB9-AD0B-4FA8-8B73-70C95F82A03A}">
      <dgm:prSet/>
      <dgm:spPr/>
      <dgm:t>
        <a:bodyPr/>
        <a:lstStyle/>
        <a:p>
          <a:endParaRPr lang="fr-FR"/>
        </a:p>
      </dgm:t>
    </dgm:pt>
    <dgm:pt modelId="{0205D381-401A-4D64-A8D5-44356843EAF1}" type="pres">
      <dgm:prSet presAssocID="{BD1F381A-D7F0-4E8A-B008-105797D267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2AD0233-CA17-4325-B0FB-EEC172474AAC}" type="pres">
      <dgm:prSet presAssocID="{33B4CEB7-60D3-4D9F-8912-B5A64D92DA09}" presName="root" presStyleCnt="0"/>
      <dgm:spPr/>
    </dgm:pt>
    <dgm:pt modelId="{703D5E5E-1FF2-4DF2-8EF0-B39C95BEDC92}" type="pres">
      <dgm:prSet presAssocID="{33B4CEB7-60D3-4D9F-8912-B5A64D92DA09}" presName="rootComposite" presStyleCnt="0"/>
      <dgm:spPr/>
    </dgm:pt>
    <dgm:pt modelId="{38CACFC9-5FBE-401A-B328-E443EBB348F8}" type="pres">
      <dgm:prSet presAssocID="{33B4CEB7-60D3-4D9F-8912-B5A64D92DA09}" presName="rootText" presStyleLbl="node1" presStyleIdx="0" presStyleCnt="2"/>
      <dgm:spPr/>
      <dgm:t>
        <a:bodyPr/>
        <a:lstStyle/>
        <a:p>
          <a:endParaRPr lang="fr-FR"/>
        </a:p>
      </dgm:t>
    </dgm:pt>
    <dgm:pt modelId="{C2BDAD6D-C8BB-4874-8D27-B0131BC0E91D}" type="pres">
      <dgm:prSet presAssocID="{33B4CEB7-60D3-4D9F-8912-B5A64D92DA09}" presName="rootConnector" presStyleLbl="node1" presStyleIdx="0" presStyleCnt="2"/>
      <dgm:spPr/>
      <dgm:t>
        <a:bodyPr/>
        <a:lstStyle/>
        <a:p>
          <a:endParaRPr lang="fr-FR"/>
        </a:p>
      </dgm:t>
    </dgm:pt>
    <dgm:pt modelId="{B8E90FCE-B656-41B8-8C50-7CAF4369AA0C}" type="pres">
      <dgm:prSet presAssocID="{33B4CEB7-60D3-4D9F-8912-B5A64D92DA09}" presName="childShape" presStyleCnt="0"/>
      <dgm:spPr/>
    </dgm:pt>
    <dgm:pt modelId="{661C899A-A648-4F95-96CA-3C5B0D3AA1B9}" type="pres">
      <dgm:prSet presAssocID="{1BDF541C-C6CC-4023-BA0E-F9AE296CB823}" presName="Name13" presStyleLbl="parChTrans1D2" presStyleIdx="0" presStyleCnt="4"/>
      <dgm:spPr/>
      <dgm:t>
        <a:bodyPr/>
        <a:lstStyle/>
        <a:p>
          <a:endParaRPr lang="fr-FR"/>
        </a:p>
      </dgm:t>
    </dgm:pt>
    <dgm:pt modelId="{17C885A8-3774-4BA5-B152-AC3CA589FFD3}" type="pres">
      <dgm:prSet presAssocID="{F06BD9F7-8D25-450D-8FEC-E01798E24C9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B66C7E-399D-4767-8824-5A88BE981AE4}" type="pres">
      <dgm:prSet presAssocID="{77C3A877-C348-4FF3-8E96-BC6748B5AD25}" presName="Name13" presStyleLbl="parChTrans1D2" presStyleIdx="1" presStyleCnt="4"/>
      <dgm:spPr/>
      <dgm:t>
        <a:bodyPr/>
        <a:lstStyle/>
        <a:p>
          <a:endParaRPr lang="fr-FR"/>
        </a:p>
      </dgm:t>
    </dgm:pt>
    <dgm:pt modelId="{13B064C6-3528-4BE9-BA7A-1ED317401810}" type="pres">
      <dgm:prSet presAssocID="{7A8FBFA8-B6B1-4807-B58E-019D9E3E5D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9B815A-D0A7-4D6C-91DF-7B3CECFFB92A}" type="pres">
      <dgm:prSet presAssocID="{E522D5C9-44D4-4B0C-9EC6-CD0591C3D995}" presName="root" presStyleCnt="0"/>
      <dgm:spPr/>
    </dgm:pt>
    <dgm:pt modelId="{1B3A3F0D-1BC1-46B9-BD8A-2373C36EE2D9}" type="pres">
      <dgm:prSet presAssocID="{E522D5C9-44D4-4B0C-9EC6-CD0591C3D995}" presName="rootComposite" presStyleCnt="0"/>
      <dgm:spPr/>
    </dgm:pt>
    <dgm:pt modelId="{96AD1B7C-973B-4595-9CE0-673065CAB088}" type="pres">
      <dgm:prSet presAssocID="{E522D5C9-44D4-4B0C-9EC6-CD0591C3D995}" presName="rootText" presStyleLbl="node1" presStyleIdx="1" presStyleCnt="2"/>
      <dgm:spPr/>
      <dgm:t>
        <a:bodyPr/>
        <a:lstStyle/>
        <a:p>
          <a:endParaRPr lang="fr-FR"/>
        </a:p>
      </dgm:t>
    </dgm:pt>
    <dgm:pt modelId="{19C01276-A78C-4FA7-99E5-5816BBFEC327}" type="pres">
      <dgm:prSet presAssocID="{E522D5C9-44D4-4B0C-9EC6-CD0591C3D995}" presName="rootConnector" presStyleLbl="node1" presStyleIdx="1" presStyleCnt="2"/>
      <dgm:spPr/>
      <dgm:t>
        <a:bodyPr/>
        <a:lstStyle/>
        <a:p>
          <a:endParaRPr lang="fr-FR"/>
        </a:p>
      </dgm:t>
    </dgm:pt>
    <dgm:pt modelId="{06DD07F8-5DD0-476A-867E-4A4F42FFB44F}" type="pres">
      <dgm:prSet presAssocID="{E522D5C9-44D4-4B0C-9EC6-CD0591C3D995}" presName="childShape" presStyleCnt="0"/>
      <dgm:spPr/>
    </dgm:pt>
    <dgm:pt modelId="{BF939FD6-A901-44BE-B158-79A3E6801DEE}" type="pres">
      <dgm:prSet presAssocID="{590AA832-2C8F-43C3-8482-EE7F3517EC2D}" presName="Name13" presStyleLbl="parChTrans1D2" presStyleIdx="2" presStyleCnt="4"/>
      <dgm:spPr/>
      <dgm:t>
        <a:bodyPr/>
        <a:lstStyle/>
        <a:p>
          <a:endParaRPr lang="fr-FR"/>
        </a:p>
      </dgm:t>
    </dgm:pt>
    <dgm:pt modelId="{DEACBAD5-396B-4E69-A320-B5E19ECA4281}" type="pres">
      <dgm:prSet presAssocID="{C5C805E1-4A0B-448D-B5C2-27F54072ED9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EE23AA-3D60-4D5C-B2FE-A8C38AF8ED97}" type="pres">
      <dgm:prSet presAssocID="{7121EBDC-F65D-4FE3-806A-418CFA528A10}" presName="Name13" presStyleLbl="parChTrans1D2" presStyleIdx="3" presStyleCnt="4"/>
      <dgm:spPr/>
      <dgm:t>
        <a:bodyPr/>
        <a:lstStyle/>
        <a:p>
          <a:endParaRPr lang="fr-FR"/>
        </a:p>
      </dgm:t>
    </dgm:pt>
    <dgm:pt modelId="{916A6E51-2671-4E3E-96B7-B50BF02BE7DD}" type="pres">
      <dgm:prSet presAssocID="{1BF3DE74-439C-439D-BF80-7CEB8B1384B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8686790-266B-4B18-BB57-4057D552EE25}" type="presOf" srcId="{7121EBDC-F65D-4FE3-806A-418CFA528A10}" destId="{8AEE23AA-3D60-4D5C-B2FE-A8C38AF8ED97}" srcOrd="0" destOrd="0" presId="urn:microsoft.com/office/officeart/2005/8/layout/hierarchy3"/>
    <dgm:cxn modelId="{B67D7DB5-EF0A-4CB5-ACD1-A138C436D7F8}" type="presOf" srcId="{1BF3DE74-439C-439D-BF80-7CEB8B1384BE}" destId="{916A6E51-2671-4E3E-96B7-B50BF02BE7DD}" srcOrd="0" destOrd="0" presId="urn:microsoft.com/office/officeart/2005/8/layout/hierarchy3"/>
    <dgm:cxn modelId="{DA0E304A-B366-43E8-AB6D-510266BF1833}" type="presOf" srcId="{C5C805E1-4A0B-448D-B5C2-27F54072ED98}" destId="{DEACBAD5-396B-4E69-A320-B5E19ECA4281}" srcOrd="0" destOrd="0" presId="urn:microsoft.com/office/officeart/2005/8/layout/hierarchy3"/>
    <dgm:cxn modelId="{2984D2C0-B3F2-4A1D-BC2E-F4DDD2CBADB1}" type="presOf" srcId="{BD1F381A-D7F0-4E8A-B008-105797D267EF}" destId="{0205D381-401A-4D64-A8D5-44356843EAF1}" srcOrd="0" destOrd="0" presId="urn:microsoft.com/office/officeart/2005/8/layout/hierarchy3"/>
    <dgm:cxn modelId="{1198F6D1-69C2-4024-8645-475F15A9A132}" type="presOf" srcId="{33B4CEB7-60D3-4D9F-8912-B5A64D92DA09}" destId="{38CACFC9-5FBE-401A-B328-E443EBB348F8}" srcOrd="0" destOrd="0" presId="urn:microsoft.com/office/officeart/2005/8/layout/hierarchy3"/>
    <dgm:cxn modelId="{3BD25D39-3A3D-43F1-92EB-28F5F99D6D64}" type="presOf" srcId="{7A8FBFA8-B6B1-4807-B58E-019D9E3E5D7B}" destId="{13B064C6-3528-4BE9-BA7A-1ED317401810}" srcOrd="0" destOrd="0" presId="urn:microsoft.com/office/officeart/2005/8/layout/hierarchy3"/>
    <dgm:cxn modelId="{42574AB5-D479-4549-BD2F-54DE0DE34188}" type="presOf" srcId="{590AA832-2C8F-43C3-8482-EE7F3517EC2D}" destId="{BF939FD6-A901-44BE-B158-79A3E6801DEE}" srcOrd="0" destOrd="0" presId="urn:microsoft.com/office/officeart/2005/8/layout/hierarchy3"/>
    <dgm:cxn modelId="{97940256-5D30-48D9-981C-E8BCA2298E2B}" type="presOf" srcId="{77C3A877-C348-4FF3-8E96-BC6748B5AD25}" destId="{46B66C7E-399D-4767-8824-5A88BE981AE4}" srcOrd="0" destOrd="0" presId="urn:microsoft.com/office/officeart/2005/8/layout/hierarchy3"/>
    <dgm:cxn modelId="{5E83BF79-B491-4A1B-81AD-D1C01AFEAC28}" type="presOf" srcId="{F06BD9F7-8D25-450D-8FEC-E01798E24C96}" destId="{17C885A8-3774-4BA5-B152-AC3CA589FFD3}" srcOrd="0" destOrd="0" presId="urn:microsoft.com/office/officeart/2005/8/layout/hierarchy3"/>
    <dgm:cxn modelId="{3CA2BA92-C82B-4D63-B1DB-1E6EBBDEFBFF}" type="presOf" srcId="{1BDF541C-C6CC-4023-BA0E-F9AE296CB823}" destId="{661C899A-A648-4F95-96CA-3C5B0D3AA1B9}" srcOrd="0" destOrd="0" presId="urn:microsoft.com/office/officeart/2005/8/layout/hierarchy3"/>
    <dgm:cxn modelId="{B9895BC6-A303-4895-8718-7FB83D7DFFFC}" srcId="{33B4CEB7-60D3-4D9F-8912-B5A64D92DA09}" destId="{F06BD9F7-8D25-450D-8FEC-E01798E24C96}" srcOrd="0" destOrd="0" parTransId="{1BDF541C-C6CC-4023-BA0E-F9AE296CB823}" sibTransId="{B9087587-8273-4249-8FF4-E276A32389A6}"/>
    <dgm:cxn modelId="{B0F068D8-6062-4749-8E6A-C754BF3FF0A9}" type="presOf" srcId="{33B4CEB7-60D3-4D9F-8912-B5A64D92DA09}" destId="{C2BDAD6D-C8BB-4874-8D27-B0131BC0E91D}" srcOrd="1" destOrd="0" presId="urn:microsoft.com/office/officeart/2005/8/layout/hierarchy3"/>
    <dgm:cxn modelId="{6FB0D077-C506-410E-9416-04D3EC894CDB}" type="presOf" srcId="{E522D5C9-44D4-4B0C-9EC6-CD0591C3D995}" destId="{96AD1B7C-973B-4595-9CE0-673065CAB088}" srcOrd="0" destOrd="0" presId="urn:microsoft.com/office/officeart/2005/8/layout/hierarchy3"/>
    <dgm:cxn modelId="{96B369AB-B1CC-41E6-8703-21755CDDFF1A}" srcId="{BD1F381A-D7F0-4E8A-B008-105797D267EF}" destId="{E522D5C9-44D4-4B0C-9EC6-CD0591C3D995}" srcOrd="1" destOrd="0" parTransId="{6A0B8AA8-35FB-4FC3-B272-6846B809D53F}" sibTransId="{40BCC148-6856-4432-B38D-7D0150C0DFB7}"/>
    <dgm:cxn modelId="{F4E1A27B-6779-4166-801F-53FFBD8F2241}" srcId="{E522D5C9-44D4-4B0C-9EC6-CD0591C3D995}" destId="{C5C805E1-4A0B-448D-B5C2-27F54072ED98}" srcOrd="0" destOrd="0" parTransId="{590AA832-2C8F-43C3-8482-EE7F3517EC2D}" sibTransId="{562D1EA1-C851-4F29-86A3-1DF7157332AA}"/>
    <dgm:cxn modelId="{9F44DBB9-AD0B-4FA8-8B73-70C95F82A03A}" srcId="{E522D5C9-44D4-4B0C-9EC6-CD0591C3D995}" destId="{1BF3DE74-439C-439D-BF80-7CEB8B1384BE}" srcOrd="1" destOrd="0" parTransId="{7121EBDC-F65D-4FE3-806A-418CFA528A10}" sibTransId="{F3D7961E-EA6E-4469-A538-0CD6423D4E15}"/>
    <dgm:cxn modelId="{8D798B0E-F8C0-4D0F-98FF-4A9B6C189F10}" srcId="{BD1F381A-D7F0-4E8A-B008-105797D267EF}" destId="{33B4CEB7-60D3-4D9F-8912-B5A64D92DA09}" srcOrd="0" destOrd="0" parTransId="{D8C8C0CD-19D3-4458-9B9C-B5436E7A997E}" sibTransId="{B94DA92A-6ABC-4014-9D5B-D031B8DBF386}"/>
    <dgm:cxn modelId="{66CA9584-8621-47D8-885A-F2CF60A77735}" srcId="{33B4CEB7-60D3-4D9F-8912-B5A64D92DA09}" destId="{7A8FBFA8-B6B1-4807-B58E-019D9E3E5D7B}" srcOrd="1" destOrd="0" parTransId="{77C3A877-C348-4FF3-8E96-BC6748B5AD25}" sibTransId="{DAACF4DC-C136-48BE-867E-74060A057D12}"/>
    <dgm:cxn modelId="{5311D3F2-0330-44A0-A2CF-2615AADD3E3C}" type="presOf" srcId="{E522D5C9-44D4-4B0C-9EC6-CD0591C3D995}" destId="{19C01276-A78C-4FA7-99E5-5816BBFEC327}" srcOrd="1" destOrd="0" presId="urn:microsoft.com/office/officeart/2005/8/layout/hierarchy3"/>
    <dgm:cxn modelId="{9DCC42FE-F878-4AE9-9456-8E51FA2A99F9}" type="presParOf" srcId="{0205D381-401A-4D64-A8D5-44356843EAF1}" destId="{02AD0233-CA17-4325-B0FB-EEC172474AAC}" srcOrd="0" destOrd="0" presId="urn:microsoft.com/office/officeart/2005/8/layout/hierarchy3"/>
    <dgm:cxn modelId="{62B6CE46-4CEA-4DE5-8998-EED33ADAFECE}" type="presParOf" srcId="{02AD0233-CA17-4325-B0FB-EEC172474AAC}" destId="{703D5E5E-1FF2-4DF2-8EF0-B39C95BEDC92}" srcOrd="0" destOrd="0" presId="urn:microsoft.com/office/officeart/2005/8/layout/hierarchy3"/>
    <dgm:cxn modelId="{F7595A79-4B98-4E15-AE13-BB9650CB6EBE}" type="presParOf" srcId="{703D5E5E-1FF2-4DF2-8EF0-B39C95BEDC92}" destId="{38CACFC9-5FBE-401A-B328-E443EBB348F8}" srcOrd="0" destOrd="0" presId="urn:microsoft.com/office/officeart/2005/8/layout/hierarchy3"/>
    <dgm:cxn modelId="{76AFD927-0641-46FE-944A-C45941AFA5C3}" type="presParOf" srcId="{703D5E5E-1FF2-4DF2-8EF0-B39C95BEDC92}" destId="{C2BDAD6D-C8BB-4874-8D27-B0131BC0E91D}" srcOrd="1" destOrd="0" presId="urn:microsoft.com/office/officeart/2005/8/layout/hierarchy3"/>
    <dgm:cxn modelId="{0354D3F0-2EDC-4B70-AFC3-480E3F6B255C}" type="presParOf" srcId="{02AD0233-CA17-4325-B0FB-EEC172474AAC}" destId="{B8E90FCE-B656-41B8-8C50-7CAF4369AA0C}" srcOrd="1" destOrd="0" presId="urn:microsoft.com/office/officeart/2005/8/layout/hierarchy3"/>
    <dgm:cxn modelId="{0B8474F7-87AE-4C4A-90A7-B6AAB73D6E6A}" type="presParOf" srcId="{B8E90FCE-B656-41B8-8C50-7CAF4369AA0C}" destId="{661C899A-A648-4F95-96CA-3C5B0D3AA1B9}" srcOrd="0" destOrd="0" presId="urn:microsoft.com/office/officeart/2005/8/layout/hierarchy3"/>
    <dgm:cxn modelId="{AE8E4862-8CBC-499F-8339-601138337908}" type="presParOf" srcId="{B8E90FCE-B656-41B8-8C50-7CAF4369AA0C}" destId="{17C885A8-3774-4BA5-B152-AC3CA589FFD3}" srcOrd="1" destOrd="0" presId="urn:microsoft.com/office/officeart/2005/8/layout/hierarchy3"/>
    <dgm:cxn modelId="{421227DC-A2DE-426A-B6F8-6F97D375F510}" type="presParOf" srcId="{B8E90FCE-B656-41B8-8C50-7CAF4369AA0C}" destId="{46B66C7E-399D-4767-8824-5A88BE981AE4}" srcOrd="2" destOrd="0" presId="urn:microsoft.com/office/officeart/2005/8/layout/hierarchy3"/>
    <dgm:cxn modelId="{ACE0CE8C-2DB9-434B-A434-96AD37C2FDA4}" type="presParOf" srcId="{B8E90FCE-B656-41B8-8C50-7CAF4369AA0C}" destId="{13B064C6-3528-4BE9-BA7A-1ED317401810}" srcOrd="3" destOrd="0" presId="urn:microsoft.com/office/officeart/2005/8/layout/hierarchy3"/>
    <dgm:cxn modelId="{6B2813A6-C55B-44E6-B44A-BC04F4CC720A}" type="presParOf" srcId="{0205D381-401A-4D64-A8D5-44356843EAF1}" destId="{159B815A-D0A7-4D6C-91DF-7B3CECFFB92A}" srcOrd="1" destOrd="0" presId="urn:microsoft.com/office/officeart/2005/8/layout/hierarchy3"/>
    <dgm:cxn modelId="{E02CE791-6005-4962-8533-9035F02B12C0}" type="presParOf" srcId="{159B815A-D0A7-4D6C-91DF-7B3CECFFB92A}" destId="{1B3A3F0D-1BC1-46B9-BD8A-2373C36EE2D9}" srcOrd="0" destOrd="0" presId="urn:microsoft.com/office/officeart/2005/8/layout/hierarchy3"/>
    <dgm:cxn modelId="{521150DF-69B8-4980-A9A6-74FFE8EA59DC}" type="presParOf" srcId="{1B3A3F0D-1BC1-46B9-BD8A-2373C36EE2D9}" destId="{96AD1B7C-973B-4595-9CE0-673065CAB088}" srcOrd="0" destOrd="0" presId="urn:microsoft.com/office/officeart/2005/8/layout/hierarchy3"/>
    <dgm:cxn modelId="{ECC42A24-FE2E-479D-9DC6-1AA900CBF19B}" type="presParOf" srcId="{1B3A3F0D-1BC1-46B9-BD8A-2373C36EE2D9}" destId="{19C01276-A78C-4FA7-99E5-5816BBFEC327}" srcOrd="1" destOrd="0" presId="urn:microsoft.com/office/officeart/2005/8/layout/hierarchy3"/>
    <dgm:cxn modelId="{12275291-C728-498B-A07F-8E23BE1E235A}" type="presParOf" srcId="{159B815A-D0A7-4D6C-91DF-7B3CECFFB92A}" destId="{06DD07F8-5DD0-476A-867E-4A4F42FFB44F}" srcOrd="1" destOrd="0" presId="urn:microsoft.com/office/officeart/2005/8/layout/hierarchy3"/>
    <dgm:cxn modelId="{00C96566-5993-4A92-9573-0E68497A2BEA}" type="presParOf" srcId="{06DD07F8-5DD0-476A-867E-4A4F42FFB44F}" destId="{BF939FD6-A901-44BE-B158-79A3E6801DEE}" srcOrd="0" destOrd="0" presId="urn:microsoft.com/office/officeart/2005/8/layout/hierarchy3"/>
    <dgm:cxn modelId="{B5FCDCF1-5891-44D8-A25D-C60B21DA80A6}" type="presParOf" srcId="{06DD07F8-5DD0-476A-867E-4A4F42FFB44F}" destId="{DEACBAD5-396B-4E69-A320-B5E19ECA4281}" srcOrd="1" destOrd="0" presId="urn:microsoft.com/office/officeart/2005/8/layout/hierarchy3"/>
    <dgm:cxn modelId="{CFCA1351-C960-4F33-9FEA-A90892A7EF82}" type="presParOf" srcId="{06DD07F8-5DD0-476A-867E-4A4F42FFB44F}" destId="{8AEE23AA-3D60-4D5C-B2FE-A8C38AF8ED97}" srcOrd="2" destOrd="0" presId="urn:microsoft.com/office/officeart/2005/8/layout/hierarchy3"/>
    <dgm:cxn modelId="{62530F01-D7E4-4E71-8963-8D6CCABD8C0F}" type="presParOf" srcId="{06DD07F8-5DD0-476A-867E-4A4F42FFB44F}" destId="{916A6E51-2671-4E3E-96B7-B50BF02BE7D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1F381A-D7F0-4E8A-B008-105797D267E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B4CEB7-60D3-4D9F-8912-B5A64D92DA09}">
      <dgm:prSet phldrT="[Texte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fr-FR" dirty="0" smtClean="0"/>
            <a:t>2016</a:t>
          </a:r>
          <a:endParaRPr lang="fr-FR" dirty="0"/>
        </a:p>
      </dgm:t>
    </dgm:pt>
    <dgm:pt modelId="{D8C8C0CD-19D3-4458-9B9C-B5436E7A997E}" type="parTrans" cxnId="{8D798B0E-F8C0-4D0F-98FF-4A9B6C189F10}">
      <dgm:prSet/>
      <dgm:spPr/>
      <dgm:t>
        <a:bodyPr/>
        <a:lstStyle/>
        <a:p>
          <a:endParaRPr lang="fr-FR"/>
        </a:p>
      </dgm:t>
    </dgm:pt>
    <dgm:pt modelId="{B94DA92A-6ABC-4014-9D5B-D031B8DBF386}" type="sibTrans" cxnId="{8D798B0E-F8C0-4D0F-98FF-4A9B6C189F10}">
      <dgm:prSet/>
      <dgm:spPr/>
      <dgm:t>
        <a:bodyPr/>
        <a:lstStyle/>
        <a:p>
          <a:endParaRPr lang="fr-FR"/>
        </a:p>
      </dgm:t>
    </dgm:pt>
    <dgm:pt modelId="{F06BD9F7-8D25-450D-8FEC-E01798E24C96}">
      <dgm:prSet phldrT="[Texte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bg1">
                  <a:lumMod val="50000"/>
                </a:schemeClr>
              </a:solidFill>
            </a:rPr>
            <a:t>Français: 9 281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1BDF541C-C6CC-4023-BA0E-F9AE296CB823}" type="parTrans" cxnId="{B9895BC6-A303-4895-8718-7FB83D7DFFF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B9087587-8273-4249-8FF4-E276A32389A6}" type="sibTrans" cxnId="{B9895BC6-A303-4895-8718-7FB83D7DFFFC}">
      <dgm:prSet/>
      <dgm:spPr/>
      <dgm:t>
        <a:bodyPr/>
        <a:lstStyle/>
        <a:p>
          <a:endParaRPr lang="fr-FR"/>
        </a:p>
      </dgm:t>
    </dgm:pt>
    <dgm:pt modelId="{7A8FBFA8-B6B1-4807-B58E-019D9E3E5D7B}">
      <dgm:prSet phldrT="[Texte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bg1">
                  <a:lumMod val="50000"/>
                </a:schemeClr>
              </a:solidFill>
            </a:rPr>
            <a:t>Etrangers: 5 182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77C3A877-C348-4FF3-8E96-BC6748B5AD25}" type="parTrans" cxnId="{66CA9584-8621-47D8-885A-F2CF60A77735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DAACF4DC-C136-48BE-867E-74060A057D12}" type="sibTrans" cxnId="{66CA9584-8621-47D8-885A-F2CF60A77735}">
      <dgm:prSet/>
      <dgm:spPr/>
      <dgm:t>
        <a:bodyPr/>
        <a:lstStyle/>
        <a:p>
          <a:endParaRPr lang="fr-FR"/>
        </a:p>
      </dgm:t>
    </dgm:pt>
    <dgm:pt modelId="{E522D5C9-44D4-4B0C-9EC6-CD0591C3D995}">
      <dgm:prSet phldrT="[Texte]"/>
      <dgm:spPr>
        <a:solidFill>
          <a:srgbClr val="00B0F0"/>
        </a:solidFill>
      </dgm:spPr>
      <dgm:t>
        <a:bodyPr/>
        <a:lstStyle/>
        <a:p>
          <a:r>
            <a:rPr lang="fr-FR" dirty="0" smtClean="0"/>
            <a:t>2017</a:t>
          </a:r>
          <a:endParaRPr lang="fr-FR" dirty="0"/>
        </a:p>
      </dgm:t>
    </dgm:pt>
    <dgm:pt modelId="{6A0B8AA8-35FB-4FC3-B272-6846B809D53F}" type="parTrans" cxnId="{96B369AB-B1CC-41E6-8703-21755CDDFF1A}">
      <dgm:prSet/>
      <dgm:spPr/>
      <dgm:t>
        <a:bodyPr/>
        <a:lstStyle/>
        <a:p>
          <a:endParaRPr lang="fr-FR"/>
        </a:p>
      </dgm:t>
    </dgm:pt>
    <dgm:pt modelId="{40BCC148-6856-4432-B38D-7D0150C0DFB7}" type="sibTrans" cxnId="{96B369AB-B1CC-41E6-8703-21755CDDFF1A}">
      <dgm:prSet/>
      <dgm:spPr/>
      <dgm:t>
        <a:bodyPr/>
        <a:lstStyle/>
        <a:p>
          <a:endParaRPr lang="fr-FR"/>
        </a:p>
      </dgm:t>
    </dgm:pt>
    <dgm:pt modelId="{C5C805E1-4A0B-448D-B5C2-27F54072ED98}">
      <dgm:prSet phldrT="[Texte]"/>
      <dgm:spPr>
        <a:ln>
          <a:solidFill>
            <a:srgbClr val="00B0F0"/>
          </a:solidFill>
        </a:ln>
      </dgm:spPr>
      <dgm:t>
        <a:bodyPr/>
        <a:lstStyle/>
        <a:p>
          <a:r>
            <a:rPr lang="fr-FR" dirty="0" smtClean="0"/>
            <a:t>Français: 9 208</a:t>
          </a:r>
          <a:endParaRPr lang="fr-FR" dirty="0"/>
        </a:p>
      </dgm:t>
    </dgm:pt>
    <dgm:pt modelId="{590AA832-2C8F-43C3-8482-EE7F3517EC2D}" type="parTrans" cxnId="{F4E1A27B-6779-4166-801F-53FFBD8F2241}">
      <dgm:prSet/>
      <dgm:spPr>
        <a:ln>
          <a:solidFill>
            <a:srgbClr val="00B0F0"/>
          </a:solidFill>
        </a:ln>
      </dgm:spPr>
      <dgm:t>
        <a:bodyPr/>
        <a:lstStyle/>
        <a:p>
          <a:endParaRPr lang="fr-FR"/>
        </a:p>
      </dgm:t>
    </dgm:pt>
    <dgm:pt modelId="{562D1EA1-C851-4F29-86A3-1DF7157332AA}" type="sibTrans" cxnId="{F4E1A27B-6779-4166-801F-53FFBD8F2241}">
      <dgm:prSet/>
      <dgm:spPr/>
      <dgm:t>
        <a:bodyPr/>
        <a:lstStyle/>
        <a:p>
          <a:endParaRPr lang="fr-FR"/>
        </a:p>
      </dgm:t>
    </dgm:pt>
    <dgm:pt modelId="{1BF3DE74-439C-439D-BF80-7CEB8B1384BE}">
      <dgm:prSet phldrT="[Texte]"/>
      <dgm:spPr>
        <a:ln>
          <a:solidFill>
            <a:srgbClr val="00B0F0"/>
          </a:solidFill>
        </a:ln>
      </dgm:spPr>
      <dgm:t>
        <a:bodyPr/>
        <a:lstStyle/>
        <a:p>
          <a:r>
            <a:rPr lang="fr-FR" dirty="0" smtClean="0"/>
            <a:t>Etrangers: 5 339</a:t>
          </a:r>
          <a:endParaRPr lang="fr-FR" dirty="0"/>
        </a:p>
      </dgm:t>
    </dgm:pt>
    <dgm:pt modelId="{7121EBDC-F65D-4FE3-806A-418CFA528A10}" type="parTrans" cxnId="{9F44DBB9-AD0B-4FA8-8B73-70C95F82A03A}">
      <dgm:prSet/>
      <dgm:spPr>
        <a:ln>
          <a:solidFill>
            <a:srgbClr val="00B0F0"/>
          </a:solidFill>
        </a:ln>
      </dgm:spPr>
      <dgm:t>
        <a:bodyPr/>
        <a:lstStyle/>
        <a:p>
          <a:endParaRPr lang="fr-FR"/>
        </a:p>
      </dgm:t>
    </dgm:pt>
    <dgm:pt modelId="{F3D7961E-EA6E-4469-A538-0CD6423D4E15}" type="sibTrans" cxnId="{9F44DBB9-AD0B-4FA8-8B73-70C95F82A03A}">
      <dgm:prSet/>
      <dgm:spPr/>
      <dgm:t>
        <a:bodyPr/>
        <a:lstStyle/>
        <a:p>
          <a:endParaRPr lang="fr-FR"/>
        </a:p>
      </dgm:t>
    </dgm:pt>
    <dgm:pt modelId="{0205D381-401A-4D64-A8D5-44356843EAF1}" type="pres">
      <dgm:prSet presAssocID="{BD1F381A-D7F0-4E8A-B008-105797D267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2AD0233-CA17-4325-B0FB-EEC172474AAC}" type="pres">
      <dgm:prSet presAssocID="{33B4CEB7-60D3-4D9F-8912-B5A64D92DA09}" presName="root" presStyleCnt="0"/>
      <dgm:spPr/>
    </dgm:pt>
    <dgm:pt modelId="{703D5E5E-1FF2-4DF2-8EF0-B39C95BEDC92}" type="pres">
      <dgm:prSet presAssocID="{33B4CEB7-60D3-4D9F-8912-B5A64D92DA09}" presName="rootComposite" presStyleCnt="0"/>
      <dgm:spPr/>
    </dgm:pt>
    <dgm:pt modelId="{38CACFC9-5FBE-401A-B328-E443EBB348F8}" type="pres">
      <dgm:prSet presAssocID="{33B4CEB7-60D3-4D9F-8912-B5A64D92DA09}" presName="rootText" presStyleLbl="node1" presStyleIdx="0" presStyleCnt="2"/>
      <dgm:spPr/>
      <dgm:t>
        <a:bodyPr/>
        <a:lstStyle/>
        <a:p>
          <a:endParaRPr lang="fr-FR"/>
        </a:p>
      </dgm:t>
    </dgm:pt>
    <dgm:pt modelId="{C2BDAD6D-C8BB-4874-8D27-B0131BC0E91D}" type="pres">
      <dgm:prSet presAssocID="{33B4CEB7-60D3-4D9F-8912-B5A64D92DA09}" presName="rootConnector" presStyleLbl="node1" presStyleIdx="0" presStyleCnt="2"/>
      <dgm:spPr/>
      <dgm:t>
        <a:bodyPr/>
        <a:lstStyle/>
        <a:p>
          <a:endParaRPr lang="fr-FR"/>
        </a:p>
      </dgm:t>
    </dgm:pt>
    <dgm:pt modelId="{B8E90FCE-B656-41B8-8C50-7CAF4369AA0C}" type="pres">
      <dgm:prSet presAssocID="{33B4CEB7-60D3-4D9F-8912-B5A64D92DA09}" presName="childShape" presStyleCnt="0"/>
      <dgm:spPr/>
    </dgm:pt>
    <dgm:pt modelId="{661C899A-A648-4F95-96CA-3C5B0D3AA1B9}" type="pres">
      <dgm:prSet presAssocID="{1BDF541C-C6CC-4023-BA0E-F9AE296CB823}" presName="Name13" presStyleLbl="parChTrans1D2" presStyleIdx="0" presStyleCnt="4"/>
      <dgm:spPr/>
      <dgm:t>
        <a:bodyPr/>
        <a:lstStyle/>
        <a:p>
          <a:endParaRPr lang="fr-FR"/>
        </a:p>
      </dgm:t>
    </dgm:pt>
    <dgm:pt modelId="{17C885A8-3774-4BA5-B152-AC3CA589FFD3}" type="pres">
      <dgm:prSet presAssocID="{F06BD9F7-8D25-450D-8FEC-E01798E24C9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B66C7E-399D-4767-8824-5A88BE981AE4}" type="pres">
      <dgm:prSet presAssocID="{77C3A877-C348-4FF3-8E96-BC6748B5AD25}" presName="Name13" presStyleLbl="parChTrans1D2" presStyleIdx="1" presStyleCnt="4"/>
      <dgm:spPr/>
      <dgm:t>
        <a:bodyPr/>
        <a:lstStyle/>
        <a:p>
          <a:endParaRPr lang="fr-FR"/>
        </a:p>
      </dgm:t>
    </dgm:pt>
    <dgm:pt modelId="{13B064C6-3528-4BE9-BA7A-1ED317401810}" type="pres">
      <dgm:prSet presAssocID="{7A8FBFA8-B6B1-4807-B58E-019D9E3E5D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9B815A-D0A7-4D6C-91DF-7B3CECFFB92A}" type="pres">
      <dgm:prSet presAssocID="{E522D5C9-44D4-4B0C-9EC6-CD0591C3D995}" presName="root" presStyleCnt="0"/>
      <dgm:spPr/>
    </dgm:pt>
    <dgm:pt modelId="{1B3A3F0D-1BC1-46B9-BD8A-2373C36EE2D9}" type="pres">
      <dgm:prSet presAssocID="{E522D5C9-44D4-4B0C-9EC6-CD0591C3D995}" presName="rootComposite" presStyleCnt="0"/>
      <dgm:spPr/>
    </dgm:pt>
    <dgm:pt modelId="{96AD1B7C-973B-4595-9CE0-673065CAB088}" type="pres">
      <dgm:prSet presAssocID="{E522D5C9-44D4-4B0C-9EC6-CD0591C3D995}" presName="rootText" presStyleLbl="node1" presStyleIdx="1" presStyleCnt="2"/>
      <dgm:spPr/>
      <dgm:t>
        <a:bodyPr/>
        <a:lstStyle/>
        <a:p>
          <a:endParaRPr lang="fr-FR"/>
        </a:p>
      </dgm:t>
    </dgm:pt>
    <dgm:pt modelId="{19C01276-A78C-4FA7-99E5-5816BBFEC327}" type="pres">
      <dgm:prSet presAssocID="{E522D5C9-44D4-4B0C-9EC6-CD0591C3D995}" presName="rootConnector" presStyleLbl="node1" presStyleIdx="1" presStyleCnt="2"/>
      <dgm:spPr/>
      <dgm:t>
        <a:bodyPr/>
        <a:lstStyle/>
        <a:p>
          <a:endParaRPr lang="fr-FR"/>
        </a:p>
      </dgm:t>
    </dgm:pt>
    <dgm:pt modelId="{06DD07F8-5DD0-476A-867E-4A4F42FFB44F}" type="pres">
      <dgm:prSet presAssocID="{E522D5C9-44D4-4B0C-9EC6-CD0591C3D995}" presName="childShape" presStyleCnt="0"/>
      <dgm:spPr/>
    </dgm:pt>
    <dgm:pt modelId="{BF939FD6-A901-44BE-B158-79A3E6801DEE}" type="pres">
      <dgm:prSet presAssocID="{590AA832-2C8F-43C3-8482-EE7F3517EC2D}" presName="Name13" presStyleLbl="parChTrans1D2" presStyleIdx="2" presStyleCnt="4"/>
      <dgm:spPr/>
      <dgm:t>
        <a:bodyPr/>
        <a:lstStyle/>
        <a:p>
          <a:endParaRPr lang="fr-FR"/>
        </a:p>
      </dgm:t>
    </dgm:pt>
    <dgm:pt modelId="{DEACBAD5-396B-4E69-A320-B5E19ECA4281}" type="pres">
      <dgm:prSet presAssocID="{C5C805E1-4A0B-448D-B5C2-27F54072ED9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EE23AA-3D60-4D5C-B2FE-A8C38AF8ED97}" type="pres">
      <dgm:prSet presAssocID="{7121EBDC-F65D-4FE3-806A-418CFA528A10}" presName="Name13" presStyleLbl="parChTrans1D2" presStyleIdx="3" presStyleCnt="4"/>
      <dgm:spPr/>
      <dgm:t>
        <a:bodyPr/>
        <a:lstStyle/>
        <a:p>
          <a:endParaRPr lang="fr-FR"/>
        </a:p>
      </dgm:t>
    </dgm:pt>
    <dgm:pt modelId="{916A6E51-2671-4E3E-96B7-B50BF02BE7DD}" type="pres">
      <dgm:prSet presAssocID="{1BF3DE74-439C-439D-BF80-7CEB8B1384B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F4B6A21-73C0-4481-97ED-9544ED0FB360}" type="presOf" srcId="{1BDF541C-C6CC-4023-BA0E-F9AE296CB823}" destId="{661C899A-A648-4F95-96CA-3C5B0D3AA1B9}" srcOrd="0" destOrd="0" presId="urn:microsoft.com/office/officeart/2005/8/layout/hierarchy3"/>
    <dgm:cxn modelId="{B176860A-EEA1-4A07-A662-7B344F045101}" type="presOf" srcId="{7121EBDC-F65D-4FE3-806A-418CFA528A10}" destId="{8AEE23AA-3D60-4D5C-B2FE-A8C38AF8ED97}" srcOrd="0" destOrd="0" presId="urn:microsoft.com/office/officeart/2005/8/layout/hierarchy3"/>
    <dgm:cxn modelId="{0030722A-867E-48BB-93C1-C60F0AA82709}" type="presOf" srcId="{33B4CEB7-60D3-4D9F-8912-B5A64D92DA09}" destId="{38CACFC9-5FBE-401A-B328-E443EBB348F8}" srcOrd="0" destOrd="0" presId="urn:microsoft.com/office/officeart/2005/8/layout/hierarchy3"/>
    <dgm:cxn modelId="{3A6B51FA-9365-42DE-866B-0E45C746B5C8}" type="presOf" srcId="{7A8FBFA8-B6B1-4807-B58E-019D9E3E5D7B}" destId="{13B064C6-3528-4BE9-BA7A-1ED317401810}" srcOrd="0" destOrd="0" presId="urn:microsoft.com/office/officeart/2005/8/layout/hierarchy3"/>
    <dgm:cxn modelId="{6DC48A9F-1FD1-4857-B153-C1351CDEA44A}" type="presOf" srcId="{590AA832-2C8F-43C3-8482-EE7F3517EC2D}" destId="{BF939FD6-A901-44BE-B158-79A3E6801DEE}" srcOrd="0" destOrd="0" presId="urn:microsoft.com/office/officeart/2005/8/layout/hierarchy3"/>
    <dgm:cxn modelId="{EAE6E707-63BB-40B1-A1E3-829E2CB77CA8}" type="presOf" srcId="{BD1F381A-D7F0-4E8A-B008-105797D267EF}" destId="{0205D381-401A-4D64-A8D5-44356843EAF1}" srcOrd="0" destOrd="0" presId="urn:microsoft.com/office/officeart/2005/8/layout/hierarchy3"/>
    <dgm:cxn modelId="{C67E6608-05D3-4F40-853F-4EBE0C07C631}" type="presOf" srcId="{77C3A877-C348-4FF3-8E96-BC6748B5AD25}" destId="{46B66C7E-399D-4767-8824-5A88BE981AE4}" srcOrd="0" destOrd="0" presId="urn:microsoft.com/office/officeart/2005/8/layout/hierarchy3"/>
    <dgm:cxn modelId="{BF182BFD-9CFD-4F98-B0BC-D09FEA87675B}" type="presOf" srcId="{E522D5C9-44D4-4B0C-9EC6-CD0591C3D995}" destId="{96AD1B7C-973B-4595-9CE0-673065CAB088}" srcOrd="0" destOrd="0" presId="urn:microsoft.com/office/officeart/2005/8/layout/hierarchy3"/>
    <dgm:cxn modelId="{B9895BC6-A303-4895-8718-7FB83D7DFFFC}" srcId="{33B4CEB7-60D3-4D9F-8912-B5A64D92DA09}" destId="{F06BD9F7-8D25-450D-8FEC-E01798E24C96}" srcOrd="0" destOrd="0" parTransId="{1BDF541C-C6CC-4023-BA0E-F9AE296CB823}" sibTransId="{B9087587-8273-4249-8FF4-E276A32389A6}"/>
    <dgm:cxn modelId="{98C6A4E2-95DE-4059-B8D3-BEDA810F50CD}" type="presOf" srcId="{1BF3DE74-439C-439D-BF80-7CEB8B1384BE}" destId="{916A6E51-2671-4E3E-96B7-B50BF02BE7DD}" srcOrd="0" destOrd="0" presId="urn:microsoft.com/office/officeart/2005/8/layout/hierarchy3"/>
    <dgm:cxn modelId="{0AD74046-4B62-4F02-AA9F-D87688444FA3}" type="presOf" srcId="{F06BD9F7-8D25-450D-8FEC-E01798E24C96}" destId="{17C885A8-3774-4BA5-B152-AC3CA589FFD3}" srcOrd="0" destOrd="0" presId="urn:microsoft.com/office/officeart/2005/8/layout/hierarchy3"/>
    <dgm:cxn modelId="{4094B8ED-FD41-4605-91B5-B4284DCFB03A}" type="presOf" srcId="{33B4CEB7-60D3-4D9F-8912-B5A64D92DA09}" destId="{C2BDAD6D-C8BB-4874-8D27-B0131BC0E91D}" srcOrd="1" destOrd="0" presId="urn:microsoft.com/office/officeart/2005/8/layout/hierarchy3"/>
    <dgm:cxn modelId="{96B369AB-B1CC-41E6-8703-21755CDDFF1A}" srcId="{BD1F381A-D7F0-4E8A-B008-105797D267EF}" destId="{E522D5C9-44D4-4B0C-9EC6-CD0591C3D995}" srcOrd="1" destOrd="0" parTransId="{6A0B8AA8-35FB-4FC3-B272-6846B809D53F}" sibTransId="{40BCC148-6856-4432-B38D-7D0150C0DFB7}"/>
    <dgm:cxn modelId="{F4E1A27B-6779-4166-801F-53FFBD8F2241}" srcId="{E522D5C9-44D4-4B0C-9EC6-CD0591C3D995}" destId="{C5C805E1-4A0B-448D-B5C2-27F54072ED98}" srcOrd="0" destOrd="0" parTransId="{590AA832-2C8F-43C3-8482-EE7F3517EC2D}" sibTransId="{562D1EA1-C851-4F29-86A3-1DF7157332AA}"/>
    <dgm:cxn modelId="{9F44DBB9-AD0B-4FA8-8B73-70C95F82A03A}" srcId="{E522D5C9-44D4-4B0C-9EC6-CD0591C3D995}" destId="{1BF3DE74-439C-439D-BF80-7CEB8B1384BE}" srcOrd="1" destOrd="0" parTransId="{7121EBDC-F65D-4FE3-806A-418CFA528A10}" sibTransId="{F3D7961E-EA6E-4469-A538-0CD6423D4E15}"/>
    <dgm:cxn modelId="{8D798B0E-F8C0-4D0F-98FF-4A9B6C189F10}" srcId="{BD1F381A-D7F0-4E8A-B008-105797D267EF}" destId="{33B4CEB7-60D3-4D9F-8912-B5A64D92DA09}" srcOrd="0" destOrd="0" parTransId="{D8C8C0CD-19D3-4458-9B9C-B5436E7A997E}" sibTransId="{B94DA92A-6ABC-4014-9D5B-D031B8DBF386}"/>
    <dgm:cxn modelId="{01029B2F-29C0-4A7E-8FE3-B533B184184A}" type="presOf" srcId="{E522D5C9-44D4-4B0C-9EC6-CD0591C3D995}" destId="{19C01276-A78C-4FA7-99E5-5816BBFEC327}" srcOrd="1" destOrd="0" presId="urn:microsoft.com/office/officeart/2005/8/layout/hierarchy3"/>
    <dgm:cxn modelId="{66CA9584-8621-47D8-885A-F2CF60A77735}" srcId="{33B4CEB7-60D3-4D9F-8912-B5A64D92DA09}" destId="{7A8FBFA8-B6B1-4807-B58E-019D9E3E5D7B}" srcOrd="1" destOrd="0" parTransId="{77C3A877-C348-4FF3-8E96-BC6748B5AD25}" sibTransId="{DAACF4DC-C136-48BE-867E-74060A057D12}"/>
    <dgm:cxn modelId="{B1E14406-8F1E-4268-A3F5-7C8850C9B091}" type="presOf" srcId="{C5C805E1-4A0B-448D-B5C2-27F54072ED98}" destId="{DEACBAD5-396B-4E69-A320-B5E19ECA4281}" srcOrd="0" destOrd="0" presId="urn:microsoft.com/office/officeart/2005/8/layout/hierarchy3"/>
    <dgm:cxn modelId="{ACC50D1A-37B2-42FB-AA5E-128A0BDE0546}" type="presParOf" srcId="{0205D381-401A-4D64-A8D5-44356843EAF1}" destId="{02AD0233-CA17-4325-B0FB-EEC172474AAC}" srcOrd="0" destOrd="0" presId="urn:microsoft.com/office/officeart/2005/8/layout/hierarchy3"/>
    <dgm:cxn modelId="{633EEB5C-66FA-485E-A5DB-A8BFC2B53533}" type="presParOf" srcId="{02AD0233-CA17-4325-B0FB-EEC172474AAC}" destId="{703D5E5E-1FF2-4DF2-8EF0-B39C95BEDC92}" srcOrd="0" destOrd="0" presId="urn:microsoft.com/office/officeart/2005/8/layout/hierarchy3"/>
    <dgm:cxn modelId="{A9D9298D-7048-409D-8107-286A411A8C35}" type="presParOf" srcId="{703D5E5E-1FF2-4DF2-8EF0-B39C95BEDC92}" destId="{38CACFC9-5FBE-401A-B328-E443EBB348F8}" srcOrd="0" destOrd="0" presId="urn:microsoft.com/office/officeart/2005/8/layout/hierarchy3"/>
    <dgm:cxn modelId="{3550533C-C4A2-4AE4-B711-8B0E3EB5C3D3}" type="presParOf" srcId="{703D5E5E-1FF2-4DF2-8EF0-B39C95BEDC92}" destId="{C2BDAD6D-C8BB-4874-8D27-B0131BC0E91D}" srcOrd="1" destOrd="0" presId="urn:microsoft.com/office/officeart/2005/8/layout/hierarchy3"/>
    <dgm:cxn modelId="{6C106537-3797-4C84-9916-932CCCBB5317}" type="presParOf" srcId="{02AD0233-CA17-4325-B0FB-EEC172474AAC}" destId="{B8E90FCE-B656-41B8-8C50-7CAF4369AA0C}" srcOrd="1" destOrd="0" presId="urn:microsoft.com/office/officeart/2005/8/layout/hierarchy3"/>
    <dgm:cxn modelId="{50AF8091-F40C-4D07-A7A9-0BFA136730DC}" type="presParOf" srcId="{B8E90FCE-B656-41B8-8C50-7CAF4369AA0C}" destId="{661C899A-A648-4F95-96CA-3C5B0D3AA1B9}" srcOrd="0" destOrd="0" presId="urn:microsoft.com/office/officeart/2005/8/layout/hierarchy3"/>
    <dgm:cxn modelId="{FDBF2DEE-79EF-4BC4-9AFB-AED09D2F4717}" type="presParOf" srcId="{B8E90FCE-B656-41B8-8C50-7CAF4369AA0C}" destId="{17C885A8-3774-4BA5-B152-AC3CA589FFD3}" srcOrd="1" destOrd="0" presId="urn:microsoft.com/office/officeart/2005/8/layout/hierarchy3"/>
    <dgm:cxn modelId="{B2250B51-F8EB-4841-8670-2835351D04AD}" type="presParOf" srcId="{B8E90FCE-B656-41B8-8C50-7CAF4369AA0C}" destId="{46B66C7E-399D-4767-8824-5A88BE981AE4}" srcOrd="2" destOrd="0" presId="urn:microsoft.com/office/officeart/2005/8/layout/hierarchy3"/>
    <dgm:cxn modelId="{4F717C3E-5171-4C8D-BE5A-69E224806498}" type="presParOf" srcId="{B8E90FCE-B656-41B8-8C50-7CAF4369AA0C}" destId="{13B064C6-3528-4BE9-BA7A-1ED317401810}" srcOrd="3" destOrd="0" presId="urn:microsoft.com/office/officeart/2005/8/layout/hierarchy3"/>
    <dgm:cxn modelId="{B4E3C291-4501-4623-97A3-0222E2DB01D3}" type="presParOf" srcId="{0205D381-401A-4D64-A8D5-44356843EAF1}" destId="{159B815A-D0A7-4D6C-91DF-7B3CECFFB92A}" srcOrd="1" destOrd="0" presId="urn:microsoft.com/office/officeart/2005/8/layout/hierarchy3"/>
    <dgm:cxn modelId="{EA189A3D-4180-49B7-8E08-1716AC82171A}" type="presParOf" srcId="{159B815A-D0A7-4D6C-91DF-7B3CECFFB92A}" destId="{1B3A3F0D-1BC1-46B9-BD8A-2373C36EE2D9}" srcOrd="0" destOrd="0" presId="urn:microsoft.com/office/officeart/2005/8/layout/hierarchy3"/>
    <dgm:cxn modelId="{6D97E983-93A0-4902-9341-CA17CC9F98D5}" type="presParOf" srcId="{1B3A3F0D-1BC1-46B9-BD8A-2373C36EE2D9}" destId="{96AD1B7C-973B-4595-9CE0-673065CAB088}" srcOrd="0" destOrd="0" presId="urn:microsoft.com/office/officeart/2005/8/layout/hierarchy3"/>
    <dgm:cxn modelId="{9193C743-7AF6-4678-ADE6-C966A13F9D3E}" type="presParOf" srcId="{1B3A3F0D-1BC1-46B9-BD8A-2373C36EE2D9}" destId="{19C01276-A78C-4FA7-99E5-5816BBFEC327}" srcOrd="1" destOrd="0" presId="urn:microsoft.com/office/officeart/2005/8/layout/hierarchy3"/>
    <dgm:cxn modelId="{2983A649-5131-4108-B352-92538E5FE44F}" type="presParOf" srcId="{159B815A-D0A7-4D6C-91DF-7B3CECFFB92A}" destId="{06DD07F8-5DD0-476A-867E-4A4F42FFB44F}" srcOrd="1" destOrd="0" presId="urn:microsoft.com/office/officeart/2005/8/layout/hierarchy3"/>
    <dgm:cxn modelId="{18D96B90-ADC1-46E3-BA7E-AD4D8D4C8519}" type="presParOf" srcId="{06DD07F8-5DD0-476A-867E-4A4F42FFB44F}" destId="{BF939FD6-A901-44BE-B158-79A3E6801DEE}" srcOrd="0" destOrd="0" presId="urn:microsoft.com/office/officeart/2005/8/layout/hierarchy3"/>
    <dgm:cxn modelId="{39B426E6-AEA1-4257-A5BF-0D0BBB071BCC}" type="presParOf" srcId="{06DD07F8-5DD0-476A-867E-4A4F42FFB44F}" destId="{DEACBAD5-396B-4E69-A320-B5E19ECA4281}" srcOrd="1" destOrd="0" presId="urn:microsoft.com/office/officeart/2005/8/layout/hierarchy3"/>
    <dgm:cxn modelId="{76DD608E-5888-4E2A-BB48-03E6C2487E70}" type="presParOf" srcId="{06DD07F8-5DD0-476A-867E-4A4F42FFB44F}" destId="{8AEE23AA-3D60-4D5C-B2FE-A8C38AF8ED97}" srcOrd="2" destOrd="0" presId="urn:microsoft.com/office/officeart/2005/8/layout/hierarchy3"/>
    <dgm:cxn modelId="{C0BFD0DC-96A1-4A29-863B-981A0746F695}" type="presParOf" srcId="{06DD07F8-5DD0-476A-867E-4A4F42FFB44F}" destId="{916A6E51-2671-4E3E-96B7-B50BF02BE7D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1F381A-D7F0-4E8A-B008-105797D267E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B4CEB7-60D3-4D9F-8912-B5A64D92DA09}">
      <dgm:prSet phldrT="[Texte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fr-FR" dirty="0" smtClean="0"/>
            <a:t>2016</a:t>
          </a:r>
          <a:endParaRPr lang="fr-FR" dirty="0"/>
        </a:p>
      </dgm:t>
    </dgm:pt>
    <dgm:pt modelId="{D8C8C0CD-19D3-4458-9B9C-B5436E7A997E}" type="parTrans" cxnId="{8D798B0E-F8C0-4D0F-98FF-4A9B6C189F10}">
      <dgm:prSet/>
      <dgm:spPr/>
      <dgm:t>
        <a:bodyPr/>
        <a:lstStyle/>
        <a:p>
          <a:endParaRPr lang="fr-FR"/>
        </a:p>
      </dgm:t>
    </dgm:pt>
    <dgm:pt modelId="{B94DA92A-6ABC-4014-9D5B-D031B8DBF386}" type="sibTrans" cxnId="{8D798B0E-F8C0-4D0F-98FF-4A9B6C189F10}">
      <dgm:prSet/>
      <dgm:spPr/>
      <dgm:t>
        <a:bodyPr/>
        <a:lstStyle/>
        <a:p>
          <a:endParaRPr lang="fr-FR"/>
        </a:p>
      </dgm:t>
    </dgm:pt>
    <dgm:pt modelId="{F06BD9F7-8D25-450D-8FEC-E01798E24C96}">
      <dgm:prSet phldrT="[Texte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bg1">
                  <a:lumMod val="50000"/>
                </a:schemeClr>
              </a:solidFill>
            </a:rPr>
            <a:t>Français: 2 127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1BDF541C-C6CC-4023-BA0E-F9AE296CB823}" type="parTrans" cxnId="{B9895BC6-A303-4895-8718-7FB83D7DFFF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B9087587-8273-4249-8FF4-E276A32389A6}" type="sibTrans" cxnId="{B9895BC6-A303-4895-8718-7FB83D7DFFFC}">
      <dgm:prSet/>
      <dgm:spPr/>
      <dgm:t>
        <a:bodyPr/>
        <a:lstStyle/>
        <a:p>
          <a:endParaRPr lang="fr-FR"/>
        </a:p>
      </dgm:t>
    </dgm:pt>
    <dgm:pt modelId="{7A8FBFA8-B6B1-4807-B58E-019D9E3E5D7B}">
      <dgm:prSet phldrT="[Texte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bg1">
                  <a:lumMod val="50000"/>
                </a:schemeClr>
              </a:solidFill>
            </a:rPr>
            <a:t>Etrangers: 1 596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77C3A877-C348-4FF3-8E96-BC6748B5AD25}" type="parTrans" cxnId="{66CA9584-8621-47D8-885A-F2CF60A77735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DAACF4DC-C136-48BE-867E-74060A057D12}" type="sibTrans" cxnId="{66CA9584-8621-47D8-885A-F2CF60A77735}">
      <dgm:prSet/>
      <dgm:spPr/>
      <dgm:t>
        <a:bodyPr/>
        <a:lstStyle/>
        <a:p>
          <a:endParaRPr lang="fr-FR"/>
        </a:p>
      </dgm:t>
    </dgm:pt>
    <dgm:pt modelId="{E522D5C9-44D4-4B0C-9EC6-CD0591C3D995}">
      <dgm:prSet phldrT="[Texte]"/>
      <dgm:spPr>
        <a:solidFill>
          <a:srgbClr val="00B0F0"/>
        </a:solidFill>
      </dgm:spPr>
      <dgm:t>
        <a:bodyPr/>
        <a:lstStyle/>
        <a:p>
          <a:r>
            <a:rPr lang="fr-FR" dirty="0" smtClean="0"/>
            <a:t>2017</a:t>
          </a:r>
          <a:endParaRPr lang="fr-FR" dirty="0"/>
        </a:p>
      </dgm:t>
    </dgm:pt>
    <dgm:pt modelId="{6A0B8AA8-35FB-4FC3-B272-6846B809D53F}" type="parTrans" cxnId="{96B369AB-B1CC-41E6-8703-21755CDDFF1A}">
      <dgm:prSet/>
      <dgm:spPr/>
      <dgm:t>
        <a:bodyPr/>
        <a:lstStyle/>
        <a:p>
          <a:endParaRPr lang="fr-FR"/>
        </a:p>
      </dgm:t>
    </dgm:pt>
    <dgm:pt modelId="{40BCC148-6856-4432-B38D-7D0150C0DFB7}" type="sibTrans" cxnId="{96B369AB-B1CC-41E6-8703-21755CDDFF1A}">
      <dgm:prSet/>
      <dgm:spPr/>
      <dgm:t>
        <a:bodyPr/>
        <a:lstStyle/>
        <a:p>
          <a:endParaRPr lang="fr-FR"/>
        </a:p>
      </dgm:t>
    </dgm:pt>
    <dgm:pt modelId="{C5C805E1-4A0B-448D-B5C2-27F54072ED98}">
      <dgm:prSet phldrT="[Texte]"/>
      <dgm:spPr>
        <a:ln>
          <a:solidFill>
            <a:srgbClr val="00B0F0"/>
          </a:solidFill>
        </a:ln>
      </dgm:spPr>
      <dgm:t>
        <a:bodyPr/>
        <a:lstStyle/>
        <a:p>
          <a:r>
            <a:rPr lang="fr-FR" dirty="0" smtClean="0"/>
            <a:t>Français: 2 526</a:t>
          </a:r>
          <a:endParaRPr lang="fr-FR" dirty="0"/>
        </a:p>
      </dgm:t>
    </dgm:pt>
    <dgm:pt modelId="{590AA832-2C8F-43C3-8482-EE7F3517EC2D}" type="parTrans" cxnId="{F4E1A27B-6779-4166-801F-53FFBD8F2241}">
      <dgm:prSet/>
      <dgm:spPr>
        <a:ln>
          <a:solidFill>
            <a:srgbClr val="00B0F0"/>
          </a:solidFill>
        </a:ln>
      </dgm:spPr>
      <dgm:t>
        <a:bodyPr/>
        <a:lstStyle/>
        <a:p>
          <a:endParaRPr lang="fr-FR"/>
        </a:p>
      </dgm:t>
    </dgm:pt>
    <dgm:pt modelId="{562D1EA1-C851-4F29-86A3-1DF7157332AA}" type="sibTrans" cxnId="{F4E1A27B-6779-4166-801F-53FFBD8F2241}">
      <dgm:prSet/>
      <dgm:spPr/>
      <dgm:t>
        <a:bodyPr/>
        <a:lstStyle/>
        <a:p>
          <a:endParaRPr lang="fr-FR"/>
        </a:p>
      </dgm:t>
    </dgm:pt>
    <dgm:pt modelId="{1BF3DE74-439C-439D-BF80-7CEB8B1384BE}">
      <dgm:prSet phldrT="[Texte]"/>
      <dgm:spPr>
        <a:ln>
          <a:solidFill>
            <a:srgbClr val="00B0F0"/>
          </a:solidFill>
        </a:ln>
      </dgm:spPr>
      <dgm:t>
        <a:bodyPr/>
        <a:lstStyle/>
        <a:p>
          <a:r>
            <a:rPr lang="fr-FR" dirty="0" smtClean="0"/>
            <a:t>Etrangers: 2 241</a:t>
          </a:r>
          <a:endParaRPr lang="fr-FR" dirty="0"/>
        </a:p>
      </dgm:t>
    </dgm:pt>
    <dgm:pt modelId="{7121EBDC-F65D-4FE3-806A-418CFA528A10}" type="parTrans" cxnId="{9F44DBB9-AD0B-4FA8-8B73-70C95F82A03A}">
      <dgm:prSet/>
      <dgm:spPr>
        <a:ln>
          <a:solidFill>
            <a:srgbClr val="00B0F0"/>
          </a:solidFill>
        </a:ln>
      </dgm:spPr>
      <dgm:t>
        <a:bodyPr/>
        <a:lstStyle/>
        <a:p>
          <a:endParaRPr lang="fr-FR"/>
        </a:p>
      </dgm:t>
    </dgm:pt>
    <dgm:pt modelId="{F3D7961E-EA6E-4469-A538-0CD6423D4E15}" type="sibTrans" cxnId="{9F44DBB9-AD0B-4FA8-8B73-70C95F82A03A}">
      <dgm:prSet/>
      <dgm:spPr/>
      <dgm:t>
        <a:bodyPr/>
        <a:lstStyle/>
        <a:p>
          <a:endParaRPr lang="fr-FR"/>
        </a:p>
      </dgm:t>
    </dgm:pt>
    <dgm:pt modelId="{0205D381-401A-4D64-A8D5-44356843EAF1}" type="pres">
      <dgm:prSet presAssocID="{BD1F381A-D7F0-4E8A-B008-105797D267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2AD0233-CA17-4325-B0FB-EEC172474AAC}" type="pres">
      <dgm:prSet presAssocID="{33B4CEB7-60D3-4D9F-8912-B5A64D92DA09}" presName="root" presStyleCnt="0"/>
      <dgm:spPr/>
    </dgm:pt>
    <dgm:pt modelId="{703D5E5E-1FF2-4DF2-8EF0-B39C95BEDC92}" type="pres">
      <dgm:prSet presAssocID="{33B4CEB7-60D3-4D9F-8912-B5A64D92DA09}" presName="rootComposite" presStyleCnt="0"/>
      <dgm:spPr/>
    </dgm:pt>
    <dgm:pt modelId="{38CACFC9-5FBE-401A-B328-E443EBB348F8}" type="pres">
      <dgm:prSet presAssocID="{33B4CEB7-60D3-4D9F-8912-B5A64D92DA09}" presName="rootText" presStyleLbl="node1" presStyleIdx="0" presStyleCnt="2"/>
      <dgm:spPr/>
      <dgm:t>
        <a:bodyPr/>
        <a:lstStyle/>
        <a:p>
          <a:endParaRPr lang="fr-FR"/>
        </a:p>
      </dgm:t>
    </dgm:pt>
    <dgm:pt modelId="{C2BDAD6D-C8BB-4874-8D27-B0131BC0E91D}" type="pres">
      <dgm:prSet presAssocID="{33B4CEB7-60D3-4D9F-8912-B5A64D92DA09}" presName="rootConnector" presStyleLbl="node1" presStyleIdx="0" presStyleCnt="2"/>
      <dgm:spPr/>
      <dgm:t>
        <a:bodyPr/>
        <a:lstStyle/>
        <a:p>
          <a:endParaRPr lang="fr-FR"/>
        </a:p>
      </dgm:t>
    </dgm:pt>
    <dgm:pt modelId="{B8E90FCE-B656-41B8-8C50-7CAF4369AA0C}" type="pres">
      <dgm:prSet presAssocID="{33B4CEB7-60D3-4D9F-8912-B5A64D92DA09}" presName="childShape" presStyleCnt="0"/>
      <dgm:spPr/>
    </dgm:pt>
    <dgm:pt modelId="{661C899A-A648-4F95-96CA-3C5B0D3AA1B9}" type="pres">
      <dgm:prSet presAssocID="{1BDF541C-C6CC-4023-BA0E-F9AE296CB823}" presName="Name13" presStyleLbl="parChTrans1D2" presStyleIdx="0" presStyleCnt="4"/>
      <dgm:spPr/>
      <dgm:t>
        <a:bodyPr/>
        <a:lstStyle/>
        <a:p>
          <a:endParaRPr lang="fr-FR"/>
        </a:p>
      </dgm:t>
    </dgm:pt>
    <dgm:pt modelId="{17C885A8-3774-4BA5-B152-AC3CA589FFD3}" type="pres">
      <dgm:prSet presAssocID="{F06BD9F7-8D25-450D-8FEC-E01798E24C9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B66C7E-399D-4767-8824-5A88BE981AE4}" type="pres">
      <dgm:prSet presAssocID="{77C3A877-C348-4FF3-8E96-BC6748B5AD25}" presName="Name13" presStyleLbl="parChTrans1D2" presStyleIdx="1" presStyleCnt="4"/>
      <dgm:spPr/>
      <dgm:t>
        <a:bodyPr/>
        <a:lstStyle/>
        <a:p>
          <a:endParaRPr lang="fr-FR"/>
        </a:p>
      </dgm:t>
    </dgm:pt>
    <dgm:pt modelId="{13B064C6-3528-4BE9-BA7A-1ED317401810}" type="pres">
      <dgm:prSet presAssocID="{7A8FBFA8-B6B1-4807-B58E-019D9E3E5D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9B815A-D0A7-4D6C-91DF-7B3CECFFB92A}" type="pres">
      <dgm:prSet presAssocID="{E522D5C9-44D4-4B0C-9EC6-CD0591C3D995}" presName="root" presStyleCnt="0"/>
      <dgm:spPr/>
    </dgm:pt>
    <dgm:pt modelId="{1B3A3F0D-1BC1-46B9-BD8A-2373C36EE2D9}" type="pres">
      <dgm:prSet presAssocID="{E522D5C9-44D4-4B0C-9EC6-CD0591C3D995}" presName="rootComposite" presStyleCnt="0"/>
      <dgm:spPr/>
    </dgm:pt>
    <dgm:pt modelId="{96AD1B7C-973B-4595-9CE0-673065CAB088}" type="pres">
      <dgm:prSet presAssocID="{E522D5C9-44D4-4B0C-9EC6-CD0591C3D995}" presName="rootText" presStyleLbl="node1" presStyleIdx="1" presStyleCnt="2"/>
      <dgm:spPr/>
      <dgm:t>
        <a:bodyPr/>
        <a:lstStyle/>
        <a:p>
          <a:endParaRPr lang="fr-FR"/>
        </a:p>
      </dgm:t>
    </dgm:pt>
    <dgm:pt modelId="{19C01276-A78C-4FA7-99E5-5816BBFEC327}" type="pres">
      <dgm:prSet presAssocID="{E522D5C9-44D4-4B0C-9EC6-CD0591C3D995}" presName="rootConnector" presStyleLbl="node1" presStyleIdx="1" presStyleCnt="2"/>
      <dgm:spPr/>
      <dgm:t>
        <a:bodyPr/>
        <a:lstStyle/>
        <a:p>
          <a:endParaRPr lang="fr-FR"/>
        </a:p>
      </dgm:t>
    </dgm:pt>
    <dgm:pt modelId="{06DD07F8-5DD0-476A-867E-4A4F42FFB44F}" type="pres">
      <dgm:prSet presAssocID="{E522D5C9-44D4-4B0C-9EC6-CD0591C3D995}" presName="childShape" presStyleCnt="0"/>
      <dgm:spPr/>
    </dgm:pt>
    <dgm:pt modelId="{BF939FD6-A901-44BE-B158-79A3E6801DEE}" type="pres">
      <dgm:prSet presAssocID="{590AA832-2C8F-43C3-8482-EE7F3517EC2D}" presName="Name13" presStyleLbl="parChTrans1D2" presStyleIdx="2" presStyleCnt="4"/>
      <dgm:spPr/>
      <dgm:t>
        <a:bodyPr/>
        <a:lstStyle/>
        <a:p>
          <a:endParaRPr lang="fr-FR"/>
        </a:p>
      </dgm:t>
    </dgm:pt>
    <dgm:pt modelId="{DEACBAD5-396B-4E69-A320-B5E19ECA4281}" type="pres">
      <dgm:prSet presAssocID="{C5C805E1-4A0B-448D-B5C2-27F54072ED9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EE23AA-3D60-4D5C-B2FE-A8C38AF8ED97}" type="pres">
      <dgm:prSet presAssocID="{7121EBDC-F65D-4FE3-806A-418CFA528A10}" presName="Name13" presStyleLbl="parChTrans1D2" presStyleIdx="3" presStyleCnt="4"/>
      <dgm:spPr/>
      <dgm:t>
        <a:bodyPr/>
        <a:lstStyle/>
        <a:p>
          <a:endParaRPr lang="fr-FR"/>
        </a:p>
      </dgm:t>
    </dgm:pt>
    <dgm:pt modelId="{916A6E51-2671-4E3E-96B7-B50BF02BE7DD}" type="pres">
      <dgm:prSet presAssocID="{1BF3DE74-439C-439D-BF80-7CEB8B1384B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A4EA228-08D9-4932-B15A-E9E7F3C889D3}" type="presOf" srcId="{590AA832-2C8F-43C3-8482-EE7F3517EC2D}" destId="{BF939FD6-A901-44BE-B158-79A3E6801DEE}" srcOrd="0" destOrd="0" presId="urn:microsoft.com/office/officeart/2005/8/layout/hierarchy3"/>
    <dgm:cxn modelId="{B75AF4DA-2CBB-4613-BC0E-FAD5EB6692B8}" type="presOf" srcId="{33B4CEB7-60D3-4D9F-8912-B5A64D92DA09}" destId="{C2BDAD6D-C8BB-4874-8D27-B0131BC0E91D}" srcOrd="1" destOrd="0" presId="urn:microsoft.com/office/officeart/2005/8/layout/hierarchy3"/>
    <dgm:cxn modelId="{70550A13-0462-4199-8546-FACF3A053D62}" type="presOf" srcId="{1BF3DE74-439C-439D-BF80-7CEB8B1384BE}" destId="{916A6E51-2671-4E3E-96B7-B50BF02BE7DD}" srcOrd="0" destOrd="0" presId="urn:microsoft.com/office/officeart/2005/8/layout/hierarchy3"/>
    <dgm:cxn modelId="{BE5C66F1-0CE7-4552-B7E7-55A529EB1ACE}" type="presOf" srcId="{F06BD9F7-8D25-450D-8FEC-E01798E24C96}" destId="{17C885A8-3774-4BA5-B152-AC3CA589FFD3}" srcOrd="0" destOrd="0" presId="urn:microsoft.com/office/officeart/2005/8/layout/hierarchy3"/>
    <dgm:cxn modelId="{801142F0-868F-4393-B56E-EFD3396A1A02}" type="presOf" srcId="{E522D5C9-44D4-4B0C-9EC6-CD0591C3D995}" destId="{19C01276-A78C-4FA7-99E5-5816BBFEC327}" srcOrd="1" destOrd="0" presId="urn:microsoft.com/office/officeart/2005/8/layout/hierarchy3"/>
    <dgm:cxn modelId="{781BFF54-E1D6-4071-BC79-63334D82E321}" type="presOf" srcId="{E522D5C9-44D4-4B0C-9EC6-CD0591C3D995}" destId="{96AD1B7C-973B-4595-9CE0-673065CAB088}" srcOrd="0" destOrd="0" presId="urn:microsoft.com/office/officeart/2005/8/layout/hierarchy3"/>
    <dgm:cxn modelId="{2ED0584C-CDE2-4F14-9BF2-EB93DCAF5085}" type="presOf" srcId="{7121EBDC-F65D-4FE3-806A-418CFA528A10}" destId="{8AEE23AA-3D60-4D5C-B2FE-A8C38AF8ED97}" srcOrd="0" destOrd="0" presId="urn:microsoft.com/office/officeart/2005/8/layout/hierarchy3"/>
    <dgm:cxn modelId="{0CDFF0B9-A3FD-4B88-877B-DA67A6149720}" type="presOf" srcId="{33B4CEB7-60D3-4D9F-8912-B5A64D92DA09}" destId="{38CACFC9-5FBE-401A-B328-E443EBB348F8}" srcOrd="0" destOrd="0" presId="urn:microsoft.com/office/officeart/2005/8/layout/hierarchy3"/>
    <dgm:cxn modelId="{9021BFB9-3681-46C0-8FC6-94CF76875CF2}" type="presOf" srcId="{BD1F381A-D7F0-4E8A-B008-105797D267EF}" destId="{0205D381-401A-4D64-A8D5-44356843EAF1}" srcOrd="0" destOrd="0" presId="urn:microsoft.com/office/officeart/2005/8/layout/hierarchy3"/>
    <dgm:cxn modelId="{B9895BC6-A303-4895-8718-7FB83D7DFFFC}" srcId="{33B4CEB7-60D3-4D9F-8912-B5A64D92DA09}" destId="{F06BD9F7-8D25-450D-8FEC-E01798E24C96}" srcOrd="0" destOrd="0" parTransId="{1BDF541C-C6CC-4023-BA0E-F9AE296CB823}" sibTransId="{B9087587-8273-4249-8FF4-E276A32389A6}"/>
    <dgm:cxn modelId="{38E6C24E-DBDA-4B81-9E03-F5BB072FCB6E}" type="presOf" srcId="{77C3A877-C348-4FF3-8E96-BC6748B5AD25}" destId="{46B66C7E-399D-4767-8824-5A88BE981AE4}" srcOrd="0" destOrd="0" presId="urn:microsoft.com/office/officeart/2005/8/layout/hierarchy3"/>
    <dgm:cxn modelId="{14755F82-51A9-45D3-A513-21BD5C81E18C}" type="presOf" srcId="{1BDF541C-C6CC-4023-BA0E-F9AE296CB823}" destId="{661C899A-A648-4F95-96CA-3C5B0D3AA1B9}" srcOrd="0" destOrd="0" presId="urn:microsoft.com/office/officeart/2005/8/layout/hierarchy3"/>
    <dgm:cxn modelId="{9F5A52CE-2153-4D0D-A735-26FD84DAB9C0}" type="presOf" srcId="{C5C805E1-4A0B-448D-B5C2-27F54072ED98}" destId="{DEACBAD5-396B-4E69-A320-B5E19ECA4281}" srcOrd="0" destOrd="0" presId="urn:microsoft.com/office/officeart/2005/8/layout/hierarchy3"/>
    <dgm:cxn modelId="{9973A35C-EE8E-4B61-85EF-1837C2BF4844}" type="presOf" srcId="{7A8FBFA8-B6B1-4807-B58E-019D9E3E5D7B}" destId="{13B064C6-3528-4BE9-BA7A-1ED317401810}" srcOrd="0" destOrd="0" presId="urn:microsoft.com/office/officeart/2005/8/layout/hierarchy3"/>
    <dgm:cxn modelId="{96B369AB-B1CC-41E6-8703-21755CDDFF1A}" srcId="{BD1F381A-D7F0-4E8A-B008-105797D267EF}" destId="{E522D5C9-44D4-4B0C-9EC6-CD0591C3D995}" srcOrd="1" destOrd="0" parTransId="{6A0B8AA8-35FB-4FC3-B272-6846B809D53F}" sibTransId="{40BCC148-6856-4432-B38D-7D0150C0DFB7}"/>
    <dgm:cxn modelId="{F4E1A27B-6779-4166-801F-53FFBD8F2241}" srcId="{E522D5C9-44D4-4B0C-9EC6-CD0591C3D995}" destId="{C5C805E1-4A0B-448D-B5C2-27F54072ED98}" srcOrd="0" destOrd="0" parTransId="{590AA832-2C8F-43C3-8482-EE7F3517EC2D}" sibTransId="{562D1EA1-C851-4F29-86A3-1DF7157332AA}"/>
    <dgm:cxn modelId="{9F44DBB9-AD0B-4FA8-8B73-70C95F82A03A}" srcId="{E522D5C9-44D4-4B0C-9EC6-CD0591C3D995}" destId="{1BF3DE74-439C-439D-BF80-7CEB8B1384BE}" srcOrd="1" destOrd="0" parTransId="{7121EBDC-F65D-4FE3-806A-418CFA528A10}" sibTransId="{F3D7961E-EA6E-4469-A538-0CD6423D4E15}"/>
    <dgm:cxn modelId="{8D798B0E-F8C0-4D0F-98FF-4A9B6C189F10}" srcId="{BD1F381A-D7F0-4E8A-B008-105797D267EF}" destId="{33B4CEB7-60D3-4D9F-8912-B5A64D92DA09}" srcOrd="0" destOrd="0" parTransId="{D8C8C0CD-19D3-4458-9B9C-B5436E7A997E}" sibTransId="{B94DA92A-6ABC-4014-9D5B-D031B8DBF386}"/>
    <dgm:cxn modelId="{66CA9584-8621-47D8-885A-F2CF60A77735}" srcId="{33B4CEB7-60D3-4D9F-8912-B5A64D92DA09}" destId="{7A8FBFA8-B6B1-4807-B58E-019D9E3E5D7B}" srcOrd="1" destOrd="0" parTransId="{77C3A877-C348-4FF3-8E96-BC6748B5AD25}" sibTransId="{DAACF4DC-C136-48BE-867E-74060A057D12}"/>
    <dgm:cxn modelId="{AFD42DE1-6F85-4D63-98ED-004D2F1E6341}" type="presParOf" srcId="{0205D381-401A-4D64-A8D5-44356843EAF1}" destId="{02AD0233-CA17-4325-B0FB-EEC172474AAC}" srcOrd="0" destOrd="0" presId="urn:microsoft.com/office/officeart/2005/8/layout/hierarchy3"/>
    <dgm:cxn modelId="{B0150CF8-37FA-45BA-8D6F-587DF5E74182}" type="presParOf" srcId="{02AD0233-CA17-4325-B0FB-EEC172474AAC}" destId="{703D5E5E-1FF2-4DF2-8EF0-B39C95BEDC92}" srcOrd="0" destOrd="0" presId="urn:microsoft.com/office/officeart/2005/8/layout/hierarchy3"/>
    <dgm:cxn modelId="{90989005-41BA-496C-8F7A-998D00D26719}" type="presParOf" srcId="{703D5E5E-1FF2-4DF2-8EF0-B39C95BEDC92}" destId="{38CACFC9-5FBE-401A-B328-E443EBB348F8}" srcOrd="0" destOrd="0" presId="urn:microsoft.com/office/officeart/2005/8/layout/hierarchy3"/>
    <dgm:cxn modelId="{8AA71F34-D7EA-4024-AC30-82DD673AF2B5}" type="presParOf" srcId="{703D5E5E-1FF2-4DF2-8EF0-B39C95BEDC92}" destId="{C2BDAD6D-C8BB-4874-8D27-B0131BC0E91D}" srcOrd="1" destOrd="0" presId="urn:microsoft.com/office/officeart/2005/8/layout/hierarchy3"/>
    <dgm:cxn modelId="{3A0038CB-AC2D-40CD-B9C8-FC9A79953A99}" type="presParOf" srcId="{02AD0233-CA17-4325-B0FB-EEC172474AAC}" destId="{B8E90FCE-B656-41B8-8C50-7CAF4369AA0C}" srcOrd="1" destOrd="0" presId="urn:microsoft.com/office/officeart/2005/8/layout/hierarchy3"/>
    <dgm:cxn modelId="{B98070FD-DFD2-499A-8264-B405A6956DC4}" type="presParOf" srcId="{B8E90FCE-B656-41B8-8C50-7CAF4369AA0C}" destId="{661C899A-A648-4F95-96CA-3C5B0D3AA1B9}" srcOrd="0" destOrd="0" presId="urn:microsoft.com/office/officeart/2005/8/layout/hierarchy3"/>
    <dgm:cxn modelId="{BFBEA171-F149-415F-BAD2-268C5BEB31B7}" type="presParOf" srcId="{B8E90FCE-B656-41B8-8C50-7CAF4369AA0C}" destId="{17C885A8-3774-4BA5-B152-AC3CA589FFD3}" srcOrd="1" destOrd="0" presId="urn:microsoft.com/office/officeart/2005/8/layout/hierarchy3"/>
    <dgm:cxn modelId="{3D79A444-E9E3-4362-A3D2-6CEB6A11995A}" type="presParOf" srcId="{B8E90FCE-B656-41B8-8C50-7CAF4369AA0C}" destId="{46B66C7E-399D-4767-8824-5A88BE981AE4}" srcOrd="2" destOrd="0" presId="urn:microsoft.com/office/officeart/2005/8/layout/hierarchy3"/>
    <dgm:cxn modelId="{1F71BCF1-682B-4255-B8B0-F4A18A3F1E90}" type="presParOf" srcId="{B8E90FCE-B656-41B8-8C50-7CAF4369AA0C}" destId="{13B064C6-3528-4BE9-BA7A-1ED317401810}" srcOrd="3" destOrd="0" presId="urn:microsoft.com/office/officeart/2005/8/layout/hierarchy3"/>
    <dgm:cxn modelId="{8B0419FA-3117-41A0-A548-94A483002A96}" type="presParOf" srcId="{0205D381-401A-4D64-A8D5-44356843EAF1}" destId="{159B815A-D0A7-4D6C-91DF-7B3CECFFB92A}" srcOrd="1" destOrd="0" presId="urn:microsoft.com/office/officeart/2005/8/layout/hierarchy3"/>
    <dgm:cxn modelId="{97D72612-401F-4655-BFAA-EB3DACFD90FF}" type="presParOf" srcId="{159B815A-D0A7-4D6C-91DF-7B3CECFFB92A}" destId="{1B3A3F0D-1BC1-46B9-BD8A-2373C36EE2D9}" srcOrd="0" destOrd="0" presId="urn:microsoft.com/office/officeart/2005/8/layout/hierarchy3"/>
    <dgm:cxn modelId="{05D39349-DC2A-4F5D-8027-B949B3389EAE}" type="presParOf" srcId="{1B3A3F0D-1BC1-46B9-BD8A-2373C36EE2D9}" destId="{96AD1B7C-973B-4595-9CE0-673065CAB088}" srcOrd="0" destOrd="0" presId="urn:microsoft.com/office/officeart/2005/8/layout/hierarchy3"/>
    <dgm:cxn modelId="{C67E218A-398C-4E4B-9EF9-121AE2DFE24D}" type="presParOf" srcId="{1B3A3F0D-1BC1-46B9-BD8A-2373C36EE2D9}" destId="{19C01276-A78C-4FA7-99E5-5816BBFEC327}" srcOrd="1" destOrd="0" presId="urn:microsoft.com/office/officeart/2005/8/layout/hierarchy3"/>
    <dgm:cxn modelId="{8D9703BB-3D1E-4653-AA02-EEAED757DD72}" type="presParOf" srcId="{159B815A-D0A7-4D6C-91DF-7B3CECFFB92A}" destId="{06DD07F8-5DD0-476A-867E-4A4F42FFB44F}" srcOrd="1" destOrd="0" presId="urn:microsoft.com/office/officeart/2005/8/layout/hierarchy3"/>
    <dgm:cxn modelId="{6D889E31-9FF5-4BD4-AD4C-EF9B16EAD8E0}" type="presParOf" srcId="{06DD07F8-5DD0-476A-867E-4A4F42FFB44F}" destId="{BF939FD6-A901-44BE-B158-79A3E6801DEE}" srcOrd="0" destOrd="0" presId="urn:microsoft.com/office/officeart/2005/8/layout/hierarchy3"/>
    <dgm:cxn modelId="{2A543258-C1EA-4D04-859B-BFCB55A668EB}" type="presParOf" srcId="{06DD07F8-5DD0-476A-867E-4A4F42FFB44F}" destId="{DEACBAD5-396B-4E69-A320-B5E19ECA4281}" srcOrd="1" destOrd="0" presId="urn:microsoft.com/office/officeart/2005/8/layout/hierarchy3"/>
    <dgm:cxn modelId="{10E38289-09FE-4A51-AD3C-864C6146076D}" type="presParOf" srcId="{06DD07F8-5DD0-476A-867E-4A4F42FFB44F}" destId="{8AEE23AA-3D60-4D5C-B2FE-A8C38AF8ED97}" srcOrd="2" destOrd="0" presId="urn:microsoft.com/office/officeart/2005/8/layout/hierarchy3"/>
    <dgm:cxn modelId="{EB659D16-29F1-48B8-8501-F88B31C30EB9}" type="presParOf" srcId="{06DD07F8-5DD0-476A-867E-4A4F42FFB44F}" destId="{916A6E51-2671-4E3E-96B7-B50BF02BE7D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1F381A-D7F0-4E8A-B008-105797D267E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B4CEB7-60D3-4D9F-8912-B5A64D92DA09}">
      <dgm:prSet phldrT="[Texte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fr-FR" dirty="0" smtClean="0"/>
            <a:t>2016</a:t>
          </a:r>
          <a:endParaRPr lang="fr-FR" dirty="0"/>
        </a:p>
      </dgm:t>
    </dgm:pt>
    <dgm:pt modelId="{D8C8C0CD-19D3-4458-9B9C-B5436E7A997E}" type="parTrans" cxnId="{8D798B0E-F8C0-4D0F-98FF-4A9B6C189F10}">
      <dgm:prSet/>
      <dgm:spPr/>
      <dgm:t>
        <a:bodyPr/>
        <a:lstStyle/>
        <a:p>
          <a:endParaRPr lang="fr-FR"/>
        </a:p>
      </dgm:t>
    </dgm:pt>
    <dgm:pt modelId="{B94DA92A-6ABC-4014-9D5B-D031B8DBF386}" type="sibTrans" cxnId="{8D798B0E-F8C0-4D0F-98FF-4A9B6C189F10}">
      <dgm:prSet/>
      <dgm:spPr/>
      <dgm:t>
        <a:bodyPr/>
        <a:lstStyle/>
        <a:p>
          <a:endParaRPr lang="fr-FR"/>
        </a:p>
      </dgm:t>
    </dgm:pt>
    <dgm:pt modelId="{F06BD9F7-8D25-450D-8FEC-E01798E24C96}">
      <dgm:prSet phldrT="[Texte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bg1">
                  <a:lumMod val="50000"/>
                </a:schemeClr>
              </a:solidFill>
            </a:rPr>
            <a:t>Français: 1 223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1BDF541C-C6CC-4023-BA0E-F9AE296CB823}" type="parTrans" cxnId="{B9895BC6-A303-4895-8718-7FB83D7DFFF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B9087587-8273-4249-8FF4-E276A32389A6}" type="sibTrans" cxnId="{B9895BC6-A303-4895-8718-7FB83D7DFFFC}">
      <dgm:prSet/>
      <dgm:spPr/>
      <dgm:t>
        <a:bodyPr/>
        <a:lstStyle/>
        <a:p>
          <a:endParaRPr lang="fr-FR"/>
        </a:p>
      </dgm:t>
    </dgm:pt>
    <dgm:pt modelId="{7A8FBFA8-B6B1-4807-B58E-019D9E3E5D7B}">
      <dgm:prSet phldrT="[Texte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bg1">
                  <a:lumMod val="50000"/>
                </a:schemeClr>
              </a:solidFill>
            </a:rPr>
            <a:t>Etrangers: 669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77C3A877-C348-4FF3-8E96-BC6748B5AD25}" type="parTrans" cxnId="{66CA9584-8621-47D8-885A-F2CF60A77735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DAACF4DC-C136-48BE-867E-74060A057D12}" type="sibTrans" cxnId="{66CA9584-8621-47D8-885A-F2CF60A77735}">
      <dgm:prSet/>
      <dgm:spPr/>
      <dgm:t>
        <a:bodyPr/>
        <a:lstStyle/>
        <a:p>
          <a:endParaRPr lang="fr-FR"/>
        </a:p>
      </dgm:t>
    </dgm:pt>
    <dgm:pt modelId="{E522D5C9-44D4-4B0C-9EC6-CD0591C3D995}">
      <dgm:prSet phldrT="[Texte]"/>
      <dgm:spPr>
        <a:solidFill>
          <a:srgbClr val="00B0F0"/>
        </a:solidFill>
      </dgm:spPr>
      <dgm:t>
        <a:bodyPr/>
        <a:lstStyle/>
        <a:p>
          <a:r>
            <a:rPr lang="fr-FR" dirty="0" smtClean="0"/>
            <a:t>2017</a:t>
          </a:r>
          <a:endParaRPr lang="fr-FR" dirty="0"/>
        </a:p>
      </dgm:t>
    </dgm:pt>
    <dgm:pt modelId="{6A0B8AA8-35FB-4FC3-B272-6846B809D53F}" type="parTrans" cxnId="{96B369AB-B1CC-41E6-8703-21755CDDFF1A}">
      <dgm:prSet/>
      <dgm:spPr/>
      <dgm:t>
        <a:bodyPr/>
        <a:lstStyle/>
        <a:p>
          <a:endParaRPr lang="fr-FR"/>
        </a:p>
      </dgm:t>
    </dgm:pt>
    <dgm:pt modelId="{40BCC148-6856-4432-B38D-7D0150C0DFB7}" type="sibTrans" cxnId="{96B369AB-B1CC-41E6-8703-21755CDDFF1A}">
      <dgm:prSet/>
      <dgm:spPr/>
      <dgm:t>
        <a:bodyPr/>
        <a:lstStyle/>
        <a:p>
          <a:endParaRPr lang="fr-FR"/>
        </a:p>
      </dgm:t>
    </dgm:pt>
    <dgm:pt modelId="{C5C805E1-4A0B-448D-B5C2-27F54072ED98}">
      <dgm:prSet phldrT="[Texte]"/>
      <dgm:spPr>
        <a:ln>
          <a:solidFill>
            <a:srgbClr val="00B0F0"/>
          </a:solidFill>
        </a:ln>
      </dgm:spPr>
      <dgm:t>
        <a:bodyPr/>
        <a:lstStyle/>
        <a:p>
          <a:r>
            <a:rPr lang="fr-FR" dirty="0" smtClean="0"/>
            <a:t>Français: 1 446</a:t>
          </a:r>
          <a:endParaRPr lang="fr-FR" dirty="0"/>
        </a:p>
      </dgm:t>
    </dgm:pt>
    <dgm:pt modelId="{590AA832-2C8F-43C3-8482-EE7F3517EC2D}" type="parTrans" cxnId="{F4E1A27B-6779-4166-801F-53FFBD8F2241}">
      <dgm:prSet/>
      <dgm:spPr>
        <a:ln>
          <a:solidFill>
            <a:srgbClr val="00B0F0"/>
          </a:solidFill>
        </a:ln>
      </dgm:spPr>
      <dgm:t>
        <a:bodyPr/>
        <a:lstStyle/>
        <a:p>
          <a:endParaRPr lang="fr-FR"/>
        </a:p>
      </dgm:t>
    </dgm:pt>
    <dgm:pt modelId="{562D1EA1-C851-4F29-86A3-1DF7157332AA}" type="sibTrans" cxnId="{F4E1A27B-6779-4166-801F-53FFBD8F2241}">
      <dgm:prSet/>
      <dgm:spPr/>
      <dgm:t>
        <a:bodyPr/>
        <a:lstStyle/>
        <a:p>
          <a:endParaRPr lang="fr-FR"/>
        </a:p>
      </dgm:t>
    </dgm:pt>
    <dgm:pt modelId="{1BF3DE74-439C-439D-BF80-7CEB8B1384BE}">
      <dgm:prSet phldrT="[Texte]"/>
      <dgm:spPr>
        <a:ln>
          <a:solidFill>
            <a:srgbClr val="00B0F0"/>
          </a:solidFill>
        </a:ln>
      </dgm:spPr>
      <dgm:t>
        <a:bodyPr/>
        <a:lstStyle/>
        <a:p>
          <a:r>
            <a:rPr lang="fr-FR" dirty="0" smtClean="0"/>
            <a:t>Etrangers: 825</a:t>
          </a:r>
          <a:endParaRPr lang="fr-FR" dirty="0"/>
        </a:p>
      </dgm:t>
    </dgm:pt>
    <dgm:pt modelId="{7121EBDC-F65D-4FE3-806A-418CFA528A10}" type="parTrans" cxnId="{9F44DBB9-AD0B-4FA8-8B73-70C95F82A03A}">
      <dgm:prSet/>
      <dgm:spPr>
        <a:ln>
          <a:solidFill>
            <a:srgbClr val="00B0F0"/>
          </a:solidFill>
        </a:ln>
      </dgm:spPr>
      <dgm:t>
        <a:bodyPr/>
        <a:lstStyle/>
        <a:p>
          <a:endParaRPr lang="fr-FR"/>
        </a:p>
      </dgm:t>
    </dgm:pt>
    <dgm:pt modelId="{F3D7961E-EA6E-4469-A538-0CD6423D4E15}" type="sibTrans" cxnId="{9F44DBB9-AD0B-4FA8-8B73-70C95F82A03A}">
      <dgm:prSet/>
      <dgm:spPr/>
      <dgm:t>
        <a:bodyPr/>
        <a:lstStyle/>
        <a:p>
          <a:endParaRPr lang="fr-FR"/>
        </a:p>
      </dgm:t>
    </dgm:pt>
    <dgm:pt modelId="{0205D381-401A-4D64-A8D5-44356843EAF1}" type="pres">
      <dgm:prSet presAssocID="{BD1F381A-D7F0-4E8A-B008-105797D267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2AD0233-CA17-4325-B0FB-EEC172474AAC}" type="pres">
      <dgm:prSet presAssocID="{33B4CEB7-60D3-4D9F-8912-B5A64D92DA09}" presName="root" presStyleCnt="0"/>
      <dgm:spPr/>
    </dgm:pt>
    <dgm:pt modelId="{703D5E5E-1FF2-4DF2-8EF0-B39C95BEDC92}" type="pres">
      <dgm:prSet presAssocID="{33B4CEB7-60D3-4D9F-8912-B5A64D92DA09}" presName="rootComposite" presStyleCnt="0"/>
      <dgm:spPr/>
    </dgm:pt>
    <dgm:pt modelId="{38CACFC9-5FBE-401A-B328-E443EBB348F8}" type="pres">
      <dgm:prSet presAssocID="{33B4CEB7-60D3-4D9F-8912-B5A64D92DA09}" presName="rootText" presStyleLbl="node1" presStyleIdx="0" presStyleCnt="2"/>
      <dgm:spPr/>
      <dgm:t>
        <a:bodyPr/>
        <a:lstStyle/>
        <a:p>
          <a:endParaRPr lang="fr-FR"/>
        </a:p>
      </dgm:t>
    </dgm:pt>
    <dgm:pt modelId="{C2BDAD6D-C8BB-4874-8D27-B0131BC0E91D}" type="pres">
      <dgm:prSet presAssocID="{33B4CEB7-60D3-4D9F-8912-B5A64D92DA09}" presName="rootConnector" presStyleLbl="node1" presStyleIdx="0" presStyleCnt="2"/>
      <dgm:spPr/>
      <dgm:t>
        <a:bodyPr/>
        <a:lstStyle/>
        <a:p>
          <a:endParaRPr lang="fr-FR"/>
        </a:p>
      </dgm:t>
    </dgm:pt>
    <dgm:pt modelId="{B8E90FCE-B656-41B8-8C50-7CAF4369AA0C}" type="pres">
      <dgm:prSet presAssocID="{33B4CEB7-60D3-4D9F-8912-B5A64D92DA09}" presName="childShape" presStyleCnt="0"/>
      <dgm:spPr/>
    </dgm:pt>
    <dgm:pt modelId="{661C899A-A648-4F95-96CA-3C5B0D3AA1B9}" type="pres">
      <dgm:prSet presAssocID="{1BDF541C-C6CC-4023-BA0E-F9AE296CB823}" presName="Name13" presStyleLbl="parChTrans1D2" presStyleIdx="0" presStyleCnt="4"/>
      <dgm:spPr/>
      <dgm:t>
        <a:bodyPr/>
        <a:lstStyle/>
        <a:p>
          <a:endParaRPr lang="fr-FR"/>
        </a:p>
      </dgm:t>
    </dgm:pt>
    <dgm:pt modelId="{17C885A8-3774-4BA5-B152-AC3CA589FFD3}" type="pres">
      <dgm:prSet presAssocID="{F06BD9F7-8D25-450D-8FEC-E01798E24C9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B66C7E-399D-4767-8824-5A88BE981AE4}" type="pres">
      <dgm:prSet presAssocID="{77C3A877-C348-4FF3-8E96-BC6748B5AD25}" presName="Name13" presStyleLbl="parChTrans1D2" presStyleIdx="1" presStyleCnt="4"/>
      <dgm:spPr/>
      <dgm:t>
        <a:bodyPr/>
        <a:lstStyle/>
        <a:p>
          <a:endParaRPr lang="fr-FR"/>
        </a:p>
      </dgm:t>
    </dgm:pt>
    <dgm:pt modelId="{13B064C6-3528-4BE9-BA7A-1ED317401810}" type="pres">
      <dgm:prSet presAssocID="{7A8FBFA8-B6B1-4807-B58E-019D9E3E5D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9B815A-D0A7-4D6C-91DF-7B3CECFFB92A}" type="pres">
      <dgm:prSet presAssocID="{E522D5C9-44D4-4B0C-9EC6-CD0591C3D995}" presName="root" presStyleCnt="0"/>
      <dgm:spPr/>
    </dgm:pt>
    <dgm:pt modelId="{1B3A3F0D-1BC1-46B9-BD8A-2373C36EE2D9}" type="pres">
      <dgm:prSet presAssocID="{E522D5C9-44D4-4B0C-9EC6-CD0591C3D995}" presName="rootComposite" presStyleCnt="0"/>
      <dgm:spPr/>
    </dgm:pt>
    <dgm:pt modelId="{96AD1B7C-973B-4595-9CE0-673065CAB088}" type="pres">
      <dgm:prSet presAssocID="{E522D5C9-44D4-4B0C-9EC6-CD0591C3D995}" presName="rootText" presStyleLbl="node1" presStyleIdx="1" presStyleCnt="2"/>
      <dgm:spPr/>
      <dgm:t>
        <a:bodyPr/>
        <a:lstStyle/>
        <a:p>
          <a:endParaRPr lang="fr-FR"/>
        </a:p>
      </dgm:t>
    </dgm:pt>
    <dgm:pt modelId="{19C01276-A78C-4FA7-99E5-5816BBFEC327}" type="pres">
      <dgm:prSet presAssocID="{E522D5C9-44D4-4B0C-9EC6-CD0591C3D995}" presName="rootConnector" presStyleLbl="node1" presStyleIdx="1" presStyleCnt="2"/>
      <dgm:spPr/>
      <dgm:t>
        <a:bodyPr/>
        <a:lstStyle/>
        <a:p>
          <a:endParaRPr lang="fr-FR"/>
        </a:p>
      </dgm:t>
    </dgm:pt>
    <dgm:pt modelId="{06DD07F8-5DD0-476A-867E-4A4F42FFB44F}" type="pres">
      <dgm:prSet presAssocID="{E522D5C9-44D4-4B0C-9EC6-CD0591C3D995}" presName="childShape" presStyleCnt="0"/>
      <dgm:spPr/>
    </dgm:pt>
    <dgm:pt modelId="{BF939FD6-A901-44BE-B158-79A3E6801DEE}" type="pres">
      <dgm:prSet presAssocID="{590AA832-2C8F-43C3-8482-EE7F3517EC2D}" presName="Name13" presStyleLbl="parChTrans1D2" presStyleIdx="2" presStyleCnt="4"/>
      <dgm:spPr/>
      <dgm:t>
        <a:bodyPr/>
        <a:lstStyle/>
        <a:p>
          <a:endParaRPr lang="fr-FR"/>
        </a:p>
      </dgm:t>
    </dgm:pt>
    <dgm:pt modelId="{DEACBAD5-396B-4E69-A320-B5E19ECA4281}" type="pres">
      <dgm:prSet presAssocID="{C5C805E1-4A0B-448D-B5C2-27F54072ED9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EE23AA-3D60-4D5C-B2FE-A8C38AF8ED97}" type="pres">
      <dgm:prSet presAssocID="{7121EBDC-F65D-4FE3-806A-418CFA528A10}" presName="Name13" presStyleLbl="parChTrans1D2" presStyleIdx="3" presStyleCnt="4"/>
      <dgm:spPr/>
      <dgm:t>
        <a:bodyPr/>
        <a:lstStyle/>
        <a:p>
          <a:endParaRPr lang="fr-FR"/>
        </a:p>
      </dgm:t>
    </dgm:pt>
    <dgm:pt modelId="{916A6E51-2671-4E3E-96B7-B50BF02BE7DD}" type="pres">
      <dgm:prSet presAssocID="{1BF3DE74-439C-439D-BF80-7CEB8B1384B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B0919E2-026F-41D8-9177-C041D9D3A2A1}" type="presOf" srcId="{7A8FBFA8-B6B1-4807-B58E-019D9E3E5D7B}" destId="{13B064C6-3528-4BE9-BA7A-1ED317401810}" srcOrd="0" destOrd="0" presId="urn:microsoft.com/office/officeart/2005/8/layout/hierarchy3"/>
    <dgm:cxn modelId="{39291D8D-D9DD-4239-9458-BD1D77769CC6}" type="presOf" srcId="{590AA832-2C8F-43C3-8482-EE7F3517EC2D}" destId="{BF939FD6-A901-44BE-B158-79A3E6801DEE}" srcOrd="0" destOrd="0" presId="urn:microsoft.com/office/officeart/2005/8/layout/hierarchy3"/>
    <dgm:cxn modelId="{0AFDCA26-7921-4555-961A-3AC43F8D1026}" type="presOf" srcId="{E522D5C9-44D4-4B0C-9EC6-CD0591C3D995}" destId="{96AD1B7C-973B-4595-9CE0-673065CAB088}" srcOrd="0" destOrd="0" presId="urn:microsoft.com/office/officeart/2005/8/layout/hierarchy3"/>
    <dgm:cxn modelId="{42DED449-6E48-4BBC-8A46-A9AD0E2C3B43}" type="presOf" srcId="{1BF3DE74-439C-439D-BF80-7CEB8B1384BE}" destId="{916A6E51-2671-4E3E-96B7-B50BF02BE7DD}" srcOrd="0" destOrd="0" presId="urn:microsoft.com/office/officeart/2005/8/layout/hierarchy3"/>
    <dgm:cxn modelId="{058DF66C-F6DE-4E15-97B8-DCFE6849397A}" type="presOf" srcId="{33B4CEB7-60D3-4D9F-8912-B5A64D92DA09}" destId="{C2BDAD6D-C8BB-4874-8D27-B0131BC0E91D}" srcOrd="1" destOrd="0" presId="urn:microsoft.com/office/officeart/2005/8/layout/hierarchy3"/>
    <dgm:cxn modelId="{F41D0E9D-150E-45D9-931A-8E97477E6F54}" type="presOf" srcId="{BD1F381A-D7F0-4E8A-B008-105797D267EF}" destId="{0205D381-401A-4D64-A8D5-44356843EAF1}" srcOrd="0" destOrd="0" presId="urn:microsoft.com/office/officeart/2005/8/layout/hierarchy3"/>
    <dgm:cxn modelId="{83743DCB-8839-407A-8769-6473DC1DAF4F}" type="presOf" srcId="{1BDF541C-C6CC-4023-BA0E-F9AE296CB823}" destId="{661C899A-A648-4F95-96CA-3C5B0D3AA1B9}" srcOrd="0" destOrd="0" presId="urn:microsoft.com/office/officeart/2005/8/layout/hierarchy3"/>
    <dgm:cxn modelId="{12FA2F9B-E644-4851-ACD7-A85E52FC3328}" type="presOf" srcId="{C5C805E1-4A0B-448D-B5C2-27F54072ED98}" destId="{DEACBAD5-396B-4E69-A320-B5E19ECA4281}" srcOrd="0" destOrd="0" presId="urn:microsoft.com/office/officeart/2005/8/layout/hierarchy3"/>
    <dgm:cxn modelId="{97EF5D74-2C68-4389-8B18-2DBB65779CE6}" type="presOf" srcId="{F06BD9F7-8D25-450D-8FEC-E01798E24C96}" destId="{17C885A8-3774-4BA5-B152-AC3CA589FFD3}" srcOrd="0" destOrd="0" presId="urn:microsoft.com/office/officeart/2005/8/layout/hierarchy3"/>
    <dgm:cxn modelId="{B9895BC6-A303-4895-8718-7FB83D7DFFFC}" srcId="{33B4CEB7-60D3-4D9F-8912-B5A64D92DA09}" destId="{F06BD9F7-8D25-450D-8FEC-E01798E24C96}" srcOrd="0" destOrd="0" parTransId="{1BDF541C-C6CC-4023-BA0E-F9AE296CB823}" sibTransId="{B9087587-8273-4249-8FF4-E276A32389A6}"/>
    <dgm:cxn modelId="{96B369AB-B1CC-41E6-8703-21755CDDFF1A}" srcId="{BD1F381A-D7F0-4E8A-B008-105797D267EF}" destId="{E522D5C9-44D4-4B0C-9EC6-CD0591C3D995}" srcOrd="1" destOrd="0" parTransId="{6A0B8AA8-35FB-4FC3-B272-6846B809D53F}" sibTransId="{40BCC148-6856-4432-B38D-7D0150C0DFB7}"/>
    <dgm:cxn modelId="{B6C6F03F-A84D-4419-9D3B-56C3AB914953}" type="presOf" srcId="{E522D5C9-44D4-4B0C-9EC6-CD0591C3D995}" destId="{19C01276-A78C-4FA7-99E5-5816BBFEC327}" srcOrd="1" destOrd="0" presId="urn:microsoft.com/office/officeart/2005/8/layout/hierarchy3"/>
    <dgm:cxn modelId="{9F44DBB9-AD0B-4FA8-8B73-70C95F82A03A}" srcId="{E522D5C9-44D4-4B0C-9EC6-CD0591C3D995}" destId="{1BF3DE74-439C-439D-BF80-7CEB8B1384BE}" srcOrd="1" destOrd="0" parTransId="{7121EBDC-F65D-4FE3-806A-418CFA528A10}" sibTransId="{F3D7961E-EA6E-4469-A538-0CD6423D4E15}"/>
    <dgm:cxn modelId="{F4E1A27B-6779-4166-801F-53FFBD8F2241}" srcId="{E522D5C9-44D4-4B0C-9EC6-CD0591C3D995}" destId="{C5C805E1-4A0B-448D-B5C2-27F54072ED98}" srcOrd="0" destOrd="0" parTransId="{590AA832-2C8F-43C3-8482-EE7F3517EC2D}" sibTransId="{562D1EA1-C851-4F29-86A3-1DF7157332AA}"/>
    <dgm:cxn modelId="{8D798B0E-F8C0-4D0F-98FF-4A9B6C189F10}" srcId="{BD1F381A-D7F0-4E8A-B008-105797D267EF}" destId="{33B4CEB7-60D3-4D9F-8912-B5A64D92DA09}" srcOrd="0" destOrd="0" parTransId="{D8C8C0CD-19D3-4458-9B9C-B5436E7A997E}" sibTransId="{B94DA92A-6ABC-4014-9D5B-D031B8DBF386}"/>
    <dgm:cxn modelId="{E4C4FBCC-8DD7-44EA-9815-A15A3EEE90EC}" type="presOf" srcId="{7121EBDC-F65D-4FE3-806A-418CFA528A10}" destId="{8AEE23AA-3D60-4D5C-B2FE-A8C38AF8ED97}" srcOrd="0" destOrd="0" presId="urn:microsoft.com/office/officeart/2005/8/layout/hierarchy3"/>
    <dgm:cxn modelId="{DD7A6087-ECE6-4442-9D0D-898657ACB239}" type="presOf" srcId="{77C3A877-C348-4FF3-8E96-BC6748B5AD25}" destId="{46B66C7E-399D-4767-8824-5A88BE981AE4}" srcOrd="0" destOrd="0" presId="urn:microsoft.com/office/officeart/2005/8/layout/hierarchy3"/>
    <dgm:cxn modelId="{C5FD4CC5-A301-4B28-8184-8F54E9B07828}" type="presOf" srcId="{33B4CEB7-60D3-4D9F-8912-B5A64D92DA09}" destId="{38CACFC9-5FBE-401A-B328-E443EBB348F8}" srcOrd="0" destOrd="0" presId="urn:microsoft.com/office/officeart/2005/8/layout/hierarchy3"/>
    <dgm:cxn modelId="{66CA9584-8621-47D8-885A-F2CF60A77735}" srcId="{33B4CEB7-60D3-4D9F-8912-B5A64D92DA09}" destId="{7A8FBFA8-B6B1-4807-B58E-019D9E3E5D7B}" srcOrd="1" destOrd="0" parTransId="{77C3A877-C348-4FF3-8E96-BC6748B5AD25}" sibTransId="{DAACF4DC-C136-48BE-867E-74060A057D12}"/>
    <dgm:cxn modelId="{8CFE6C7F-F750-4E1C-A80E-DE481D14EB23}" type="presParOf" srcId="{0205D381-401A-4D64-A8D5-44356843EAF1}" destId="{02AD0233-CA17-4325-B0FB-EEC172474AAC}" srcOrd="0" destOrd="0" presId="urn:microsoft.com/office/officeart/2005/8/layout/hierarchy3"/>
    <dgm:cxn modelId="{A348E35C-44EA-4457-B2B2-3E3A56684835}" type="presParOf" srcId="{02AD0233-CA17-4325-B0FB-EEC172474AAC}" destId="{703D5E5E-1FF2-4DF2-8EF0-B39C95BEDC92}" srcOrd="0" destOrd="0" presId="urn:microsoft.com/office/officeart/2005/8/layout/hierarchy3"/>
    <dgm:cxn modelId="{EFCF4A50-0C96-48B6-A440-270061988404}" type="presParOf" srcId="{703D5E5E-1FF2-4DF2-8EF0-B39C95BEDC92}" destId="{38CACFC9-5FBE-401A-B328-E443EBB348F8}" srcOrd="0" destOrd="0" presId="urn:microsoft.com/office/officeart/2005/8/layout/hierarchy3"/>
    <dgm:cxn modelId="{9F4B5909-9865-465A-888E-5B5DD85C8E95}" type="presParOf" srcId="{703D5E5E-1FF2-4DF2-8EF0-B39C95BEDC92}" destId="{C2BDAD6D-C8BB-4874-8D27-B0131BC0E91D}" srcOrd="1" destOrd="0" presId="urn:microsoft.com/office/officeart/2005/8/layout/hierarchy3"/>
    <dgm:cxn modelId="{7251A220-2AEB-4BFB-A78A-444DF4FC9A61}" type="presParOf" srcId="{02AD0233-CA17-4325-B0FB-EEC172474AAC}" destId="{B8E90FCE-B656-41B8-8C50-7CAF4369AA0C}" srcOrd="1" destOrd="0" presId="urn:microsoft.com/office/officeart/2005/8/layout/hierarchy3"/>
    <dgm:cxn modelId="{E40F6377-AD20-4E56-885C-8B920ADDB101}" type="presParOf" srcId="{B8E90FCE-B656-41B8-8C50-7CAF4369AA0C}" destId="{661C899A-A648-4F95-96CA-3C5B0D3AA1B9}" srcOrd="0" destOrd="0" presId="urn:microsoft.com/office/officeart/2005/8/layout/hierarchy3"/>
    <dgm:cxn modelId="{493A55B5-08FF-4FBC-BBBC-68329DBB0BC5}" type="presParOf" srcId="{B8E90FCE-B656-41B8-8C50-7CAF4369AA0C}" destId="{17C885A8-3774-4BA5-B152-AC3CA589FFD3}" srcOrd="1" destOrd="0" presId="urn:microsoft.com/office/officeart/2005/8/layout/hierarchy3"/>
    <dgm:cxn modelId="{B96428C6-C124-4693-86A6-5FB0AD8CCD7B}" type="presParOf" srcId="{B8E90FCE-B656-41B8-8C50-7CAF4369AA0C}" destId="{46B66C7E-399D-4767-8824-5A88BE981AE4}" srcOrd="2" destOrd="0" presId="urn:microsoft.com/office/officeart/2005/8/layout/hierarchy3"/>
    <dgm:cxn modelId="{56F9AF64-7E25-4781-84A0-954FFB1C24D8}" type="presParOf" srcId="{B8E90FCE-B656-41B8-8C50-7CAF4369AA0C}" destId="{13B064C6-3528-4BE9-BA7A-1ED317401810}" srcOrd="3" destOrd="0" presId="urn:microsoft.com/office/officeart/2005/8/layout/hierarchy3"/>
    <dgm:cxn modelId="{1657B0D2-C3D1-4910-B8C2-C56D9AB4AA82}" type="presParOf" srcId="{0205D381-401A-4D64-A8D5-44356843EAF1}" destId="{159B815A-D0A7-4D6C-91DF-7B3CECFFB92A}" srcOrd="1" destOrd="0" presId="urn:microsoft.com/office/officeart/2005/8/layout/hierarchy3"/>
    <dgm:cxn modelId="{A2CB65E0-C2C0-432B-9D89-9069B4716434}" type="presParOf" srcId="{159B815A-D0A7-4D6C-91DF-7B3CECFFB92A}" destId="{1B3A3F0D-1BC1-46B9-BD8A-2373C36EE2D9}" srcOrd="0" destOrd="0" presId="urn:microsoft.com/office/officeart/2005/8/layout/hierarchy3"/>
    <dgm:cxn modelId="{D0D07557-CAFA-485E-80F6-FB9839C9E398}" type="presParOf" srcId="{1B3A3F0D-1BC1-46B9-BD8A-2373C36EE2D9}" destId="{96AD1B7C-973B-4595-9CE0-673065CAB088}" srcOrd="0" destOrd="0" presId="urn:microsoft.com/office/officeart/2005/8/layout/hierarchy3"/>
    <dgm:cxn modelId="{B03E7CD3-0EE4-41F9-9A16-517A5DAEB03A}" type="presParOf" srcId="{1B3A3F0D-1BC1-46B9-BD8A-2373C36EE2D9}" destId="{19C01276-A78C-4FA7-99E5-5816BBFEC327}" srcOrd="1" destOrd="0" presId="urn:microsoft.com/office/officeart/2005/8/layout/hierarchy3"/>
    <dgm:cxn modelId="{B7163693-9C2F-43A4-9D88-6AD0D0B6BCD1}" type="presParOf" srcId="{159B815A-D0A7-4D6C-91DF-7B3CECFFB92A}" destId="{06DD07F8-5DD0-476A-867E-4A4F42FFB44F}" srcOrd="1" destOrd="0" presId="urn:microsoft.com/office/officeart/2005/8/layout/hierarchy3"/>
    <dgm:cxn modelId="{AA2C04F5-A173-4A13-9808-4C77490E8EBB}" type="presParOf" srcId="{06DD07F8-5DD0-476A-867E-4A4F42FFB44F}" destId="{BF939FD6-A901-44BE-B158-79A3E6801DEE}" srcOrd="0" destOrd="0" presId="urn:microsoft.com/office/officeart/2005/8/layout/hierarchy3"/>
    <dgm:cxn modelId="{B7F06B2C-80B8-4B41-91F2-A05A021384E1}" type="presParOf" srcId="{06DD07F8-5DD0-476A-867E-4A4F42FFB44F}" destId="{DEACBAD5-396B-4E69-A320-B5E19ECA4281}" srcOrd="1" destOrd="0" presId="urn:microsoft.com/office/officeart/2005/8/layout/hierarchy3"/>
    <dgm:cxn modelId="{439FD8F9-7498-4CA1-BB24-23673C7B62F1}" type="presParOf" srcId="{06DD07F8-5DD0-476A-867E-4A4F42FFB44F}" destId="{8AEE23AA-3D60-4D5C-B2FE-A8C38AF8ED97}" srcOrd="2" destOrd="0" presId="urn:microsoft.com/office/officeart/2005/8/layout/hierarchy3"/>
    <dgm:cxn modelId="{33273634-7CD0-4365-A707-C970040248F2}" type="presParOf" srcId="{06DD07F8-5DD0-476A-867E-4A4F42FFB44F}" destId="{916A6E51-2671-4E3E-96B7-B50BF02BE7D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1F381A-D7F0-4E8A-B008-105797D267E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B4CEB7-60D3-4D9F-8912-B5A64D92DA09}">
      <dgm:prSet phldrT="[Texte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fr-FR" dirty="0" smtClean="0"/>
            <a:t>2016</a:t>
          </a:r>
          <a:endParaRPr lang="fr-FR" dirty="0"/>
        </a:p>
      </dgm:t>
    </dgm:pt>
    <dgm:pt modelId="{D8C8C0CD-19D3-4458-9B9C-B5436E7A997E}" type="parTrans" cxnId="{8D798B0E-F8C0-4D0F-98FF-4A9B6C189F10}">
      <dgm:prSet/>
      <dgm:spPr/>
      <dgm:t>
        <a:bodyPr/>
        <a:lstStyle/>
        <a:p>
          <a:endParaRPr lang="fr-FR"/>
        </a:p>
      </dgm:t>
    </dgm:pt>
    <dgm:pt modelId="{B94DA92A-6ABC-4014-9D5B-D031B8DBF386}" type="sibTrans" cxnId="{8D798B0E-F8C0-4D0F-98FF-4A9B6C189F10}">
      <dgm:prSet/>
      <dgm:spPr/>
      <dgm:t>
        <a:bodyPr/>
        <a:lstStyle/>
        <a:p>
          <a:endParaRPr lang="fr-FR"/>
        </a:p>
      </dgm:t>
    </dgm:pt>
    <dgm:pt modelId="{F06BD9F7-8D25-450D-8FEC-E01798E24C96}">
      <dgm:prSet phldrT="[Texte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bg1">
                  <a:lumMod val="50000"/>
                </a:schemeClr>
              </a:solidFill>
            </a:rPr>
            <a:t>Français: 24 185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1BDF541C-C6CC-4023-BA0E-F9AE296CB823}" type="parTrans" cxnId="{B9895BC6-A303-4895-8718-7FB83D7DFFF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B9087587-8273-4249-8FF4-E276A32389A6}" type="sibTrans" cxnId="{B9895BC6-A303-4895-8718-7FB83D7DFFFC}">
      <dgm:prSet/>
      <dgm:spPr/>
      <dgm:t>
        <a:bodyPr/>
        <a:lstStyle/>
        <a:p>
          <a:endParaRPr lang="fr-FR"/>
        </a:p>
      </dgm:t>
    </dgm:pt>
    <dgm:pt modelId="{7A8FBFA8-B6B1-4807-B58E-019D9E3E5D7B}">
      <dgm:prSet phldrT="[Texte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bg1">
                  <a:lumMod val="50000"/>
                </a:schemeClr>
              </a:solidFill>
            </a:rPr>
            <a:t>Etrangers: 15 646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77C3A877-C348-4FF3-8E96-BC6748B5AD25}" type="parTrans" cxnId="{66CA9584-8621-47D8-885A-F2CF60A77735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DAACF4DC-C136-48BE-867E-74060A057D12}" type="sibTrans" cxnId="{66CA9584-8621-47D8-885A-F2CF60A77735}">
      <dgm:prSet/>
      <dgm:spPr/>
      <dgm:t>
        <a:bodyPr/>
        <a:lstStyle/>
        <a:p>
          <a:endParaRPr lang="fr-FR"/>
        </a:p>
      </dgm:t>
    </dgm:pt>
    <dgm:pt modelId="{E522D5C9-44D4-4B0C-9EC6-CD0591C3D995}">
      <dgm:prSet phldrT="[Texte]"/>
      <dgm:spPr>
        <a:solidFill>
          <a:srgbClr val="00B0F0"/>
        </a:solidFill>
      </dgm:spPr>
      <dgm:t>
        <a:bodyPr/>
        <a:lstStyle/>
        <a:p>
          <a:r>
            <a:rPr lang="fr-FR" dirty="0" smtClean="0"/>
            <a:t>2017</a:t>
          </a:r>
          <a:endParaRPr lang="fr-FR" dirty="0"/>
        </a:p>
      </dgm:t>
    </dgm:pt>
    <dgm:pt modelId="{6A0B8AA8-35FB-4FC3-B272-6846B809D53F}" type="parTrans" cxnId="{96B369AB-B1CC-41E6-8703-21755CDDFF1A}">
      <dgm:prSet/>
      <dgm:spPr/>
      <dgm:t>
        <a:bodyPr/>
        <a:lstStyle/>
        <a:p>
          <a:endParaRPr lang="fr-FR"/>
        </a:p>
      </dgm:t>
    </dgm:pt>
    <dgm:pt modelId="{40BCC148-6856-4432-B38D-7D0150C0DFB7}" type="sibTrans" cxnId="{96B369AB-B1CC-41E6-8703-21755CDDFF1A}">
      <dgm:prSet/>
      <dgm:spPr/>
      <dgm:t>
        <a:bodyPr/>
        <a:lstStyle/>
        <a:p>
          <a:endParaRPr lang="fr-FR"/>
        </a:p>
      </dgm:t>
    </dgm:pt>
    <dgm:pt modelId="{C5C805E1-4A0B-448D-B5C2-27F54072ED98}">
      <dgm:prSet phldrT="[Texte]"/>
      <dgm:spPr>
        <a:ln>
          <a:solidFill>
            <a:srgbClr val="00B0F0"/>
          </a:solidFill>
        </a:ln>
      </dgm:spPr>
      <dgm:t>
        <a:bodyPr/>
        <a:lstStyle/>
        <a:p>
          <a:r>
            <a:rPr lang="fr-FR" dirty="0" smtClean="0"/>
            <a:t>Français: 24 914</a:t>
          </a:r>
          <a:endParaRPr lang="fr-FR" dirty="0"/>
        </a:p>
      </dgm:t>
    </dgm:pt>
    <dgm:pt modelId="{590AA832-2C8F-43C3-8482-EE7F3517EC2D}" type="parTrans" cxnId="{F4E1A27B-6779-4166-801F-53FFBD8F2241}">
      <dgm:prSet/>
      <dgm:spPr>
        <a:ln>
          <a:solidFill>
            <a:srgbClr val="00B0F0"/>
          </a:solidFill>
        </a:ln>
      </dgm:spPr>
      <dgm:t>
        <a:bodyPr/>
        <a:lstStyle/>
        <a:p>
          <a:endParaRPr lang="fr-FR"/>
        </a:p>
      </dgm:t>
    </dgm:pt>
    <dgm:pt modelId="{562D1EA1-C851-4F29-86A3-1DF7157332AA}" type="sibTrans" cxnId="{F4E1A27B-6779-4166-801F-53FFBD8F2241}">
      <dgm:prSet/>
      <dgm:spPr/>
      <dgm:t>
        <a:bodyPr/>
        <a:lstStyle/>
        <a:p>
          <a:endParaRPr lang="fr-FR"/>
        </a:p>
      </dgm:t>
    </dgm:pt>
    <dgm:pt modelId="{1BF3DE74-439C-439D-BF80-7CEB8B1384BE}">
      <dgm:prSet phldrT="[Texte]"/>
      <dgm:spPr>
        <a:ln>
          <a:solidFill>
            <a:srgbClr val="00B0F0"/>
          </a:solidFill>
        </a:ln>
      </dgm:spPr>
      <dgm:t>
        <a:bodyPr/>
        <a:lstStyle/>
        <a:p>
          <a:r>
            <a:rPr lang="fr-FR" dirty="0" smtClean="0"/>
            <a:t>Etrangers: 17 051</a:t>
          </a:r>
          <a:endParaRPr lang="fr-FR" dirty="0"/>
        </a:p>
      </dgm:t>
    </dgm:pt>
    <dgm:pt modelId="{7121EBDC-F65D-4FE3-806A-418CFA528A10}" type="parTrans" cxnId="{9F44DBB9-AD0B-4FA8-8B73-70C95F82A03A}">
      <dgm:prSet/>
      <dgm:spPr>
        <a:ln>
          <a:solidFill>
            <a:srgbClr val="00B0F0"/>
          </a:solidFill>
        </a:ln>
      </dgm:spPr>
      <dgm:t>
        <a:bodyPr/>
        <a:lstStyle/>
        <a:p>
          <a:endParaRPr lang="fr-FR"/>
        </a:p>
      </dgm:t>
    </dgm:pt>
    <dgm:pt modelId="{F3D7961E-EA6E-4469-A538-0CD6423D4E15}" type="sibTrans" cxnId="{9F44DBB9-AD0B-4FA8-8B73-70C95F82A03A}">
      <dgm:prSet/>
      <dgm:spPr/>
      <dgm:t>
        <a:bodyPr/>
        <a:lstStyle/>
        <a:p>
          <a:endParaRPr lang="fr-FR"/>
        </a:p>
      </dgm:t>
    </dgm:pt>
    <dgm:pt modelId="{0205D381-401A-4D64-A8D5-44356843EAF1}" type="pres">
      <dgm:prSet presAssocID="{BD1F381A-D7F0-4E8A-B008-105797D267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2AD0233-CA17-4325-B0FB-EEC172474AAC}" type="pres">
      <dgm:prSet presAssocID="{33B4CEB7-60D3-4D9F-8912-B5A64D92DA09}" presName="root" presStyleCnt="0"/>
      <dgm:spPr/>
    </dgm:pt>
    <dgm:pt modelId="{703D5E5E-1FF2-4DF2-8EF0-B39C95BEDC92}" type="pres">
      <dgm:prSet presAssocID="{33B4CEB7-60D3-4D9F-8912-B5A64D92DA09}" presName="rootComposite" presStyleCnt="0"/>
      <dgm:spPr/>
    </dgm:pt>
    <dgm:pt modelId="{38CACFC9-5FBE-401A-B328-E443EBB348F8}" type="pres">
      <dgm:prSet presAssocID="{33B4CEB7-60D3-4D9F-8912-B5A64D92DA09}" presName="rootText" presStyleLbl="node1" presStyleIdx="0" presStyleCnt="2"/>
      <dgm:spPr/>
      <dgm:t>
        <a:bodyPr/>
        <a:lstStyle/>
        <a:p>
          <a:endParaRPr lang="fr-FR"/>
        </a:p>
      </dgm:t>
    </dgm:pt>
    <dgm:pt modelId="{C2BDAD6D-C8BB-4874-8D27-B0131BC0E91D}" type="pres">
      <dgm:prSet presAssocID="{33B4CEB7-60D3-4D9F-8912-B5A64D92DA09}" presName="rootConnector" presStyleLbl="node1" presStyleIdx="0" presStyleCnt="2"/>
      <dgm:spPr/>
      <dgm:t>
        <a:bodyPr/>
        <a:lstStyle/>
        <a:p>
          <a:endParaRPr lang="fr-FR"/>
        </a:p>
      </dgm:t>
    </dgm:pt>
    <dgm:pt modelId="{B8E90FCE-B656-41B8-8C50-7CAF4369AA0C}" type="pres">
      <dgm:prSet presAssocID="{33B4CEB7-60D3-4D9F-8912-B5A64D92DA09}" presName="childShape" presStyleCnt="0"/>
      <dgm:spPr/>
    </dgm:pt>
    <dgm:pt modelId="{661C899A-A648-4F95-96CA-3C5B0D3AA1B9}" type="pres">
      <dgm:prSet presAssocID="{1BDF541C-C6CC-4023-BA0E-F9AE296CB823}" presName="Name13" presStyleLbl="parChTrans1D2" presStyleIdx="0" presStyleCnt="4"/>
      <dgm:spPr/>
      <dgm:t>
        <a:bodyPr/>
        <a:lstStyle/>
        <a:p>
          <a:endParaRPr lang="fr-FR"/>
        </a:p>
      </dgm:t>
    </dgm:pt>
    <dgm:pt modelId="{17C885A8-3774-4BA5-B152-AC3CA589FFD3}" type="pres">
      <dgm:prSet presAssocID="{F06BD9F7-8D25-450D-8FEC-E01798E24C9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B66C7E-399D-4767-8824-5A88BE981AE4}" type="pres">
      <dgm:prSet presAssocID="{77C3A877-C348-4FF3-8E96-BC6748B5AD25}" presName="Name13" presStyleLbl="parChTrans1D2" presStyleIdx="1" presStyleCnt="4"/>
      <dgm:spPr/>
      <dgm:t>
        <a:bodyPr/>
        <a:lstStyle/>
        <a:p>
          <a:endParaRPr lang="fr-FR"/>
        </a:p>
      </dgm:t>
    </dgm:pt>
    <dgm:pt modelId="{13B064C6-3528-4BE9-BA7A-1ED317401810}" type="pres">
      <dgm:prSet presAssocID="{7A8FBFA8-B6B1-4807-B58E-019D9E3E5D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9B815A-D0A7-4D6C-91DF-7B3CECFFB92A}" type="pres">
      <dgm:prSet presAssocID="{E522D5C9-44D4-4B0C-9EC6-CD0591C3D995}" presName="root" presStyleCnt="0"/>
      <dgm:spPr/>
    </dgm:pt>
    <dgm:pt modelId="{1B3A3F0D-1BC1-46B9-BD8A-2373C36EE2D9}" type="pres">
      <dgm:prSet presAssocID="{E522D5C9-44D4-4B0C-9EC6-CD0591C3D995}" presName="rootComposite" presStyleCnt="0"/>
      <dgm:spPr/>
    </dgm:pt>
    <dgm:pt modelId="{96AD1B7C-973B-4595-9CE0-673065CAB088}" type="pres">
      <dgm:prSet presAssocID="{E522D5C9-44D4-4B0C-9EC6-CD0591C3D995}" presName="rootText" presStyleLbl="node1" presStyleIdx="1" presStyleCnt="2"/>
      <dgm:spPr/>
      <dgm:t>
        <a:bodyPr/>
        <a:lstStyle/>
        <a:p>
          <a:endParaRPr lang="fr-FR"/>
        </a:p>
      </dgm:t>
    </dgm:pt>
    <dgm:pt modelId="{19C01276-A78C-4FA7-99E5-5816BBFEC327}" type="pres">
      <dgm:prSet presAssocID="{E522D5C9-44D4-4B0C-9EC6-CD0591C3D995}" presName="rootConnector" presStyleLbl="node1" presStyleIdx="1" presStyleCnt="2"/>
      <dgm:spPr/>
      <dgm:t>
        <a:bodyPr/>
        <a:lstStyle/>
        <a:p>
          <a:endParaRPr lang="fr-FR"/>
        </a:p>
      </dgm:t>
    </dgm:pt>
    <dgm:pt modelId="{06DD07F8-5DD0-476A-867E-4A4F42FFB44F}" type="pres">
      <dgm:prSet presAssocID="{E522D5C9-44D4-4B0C-9EC6-CD0591C3D995}" presName="childShape" presStyleCnt="0"/>
      <dgm:spPr/>
    </dgm:pt>
    <dgm:pt modelId="{BF939FD6-A901-44BE-B158-79A3E6801DEE}" type="pres">
      <dgm:prSet presAssocID="{590AA832-2C8F-43C3-8482-EE7F3517EC2D}" presName="Name13" presStyleLbl="parChTrans1D2" presStyleIdx="2" presStyleCnt="4"/>
      <dgm:spPr/>
      <dgm:t>
        <a:bodyPr/>
        <a:lstStyle/>
        <a:p>
          <a:endParaRPr lang="fr-FR"/>
        </a:p>
      </dgm:t>
    </dgm:pt>
    <dgm:pt modelId="{DEACBAD5-396B-4E69-A320-B5E19ECA4281}" type="pres">
      <dgm:prSet presAssocID="{C5C805E1-4A0B-448D-B5C2-27F54072ED9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EE23AA-3D60-4D5C-B2FE-A8C38AF8ED97}" type="pres">
      <dgm:prSet presAssocID="{7121EBDC-F65D-4FE3-806A-418CFA528A10}" presName="Name13" presStyleLbl="parChTrans1D2" presStyleIdx="3" presStyleCnt="4"/>
      <dgm:spPr/>
      <dgm:t>
        <a:bodyPr/>
        <a:lstStyle/>
        <a:p>
          <a:endParaRPr lang="fr-FR"/>
        </a:p>
      </dgm:t>
    </dgm:pt>
    <dgm:pt modelId="{916A6E51-2671-4E3E-96B7-B50BF02BE7DD}" type="pres">
      <dgm:prSet presAssocID="{1BF3DE74-439C-439D-BF80-7CEB8B1384B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E4A5975-A32D-4C98-A019-ABA942E8C4F7}" type="presOf" srcId="{7A8FBFA8-B6B1-4807-B58E-019D9E3E5D7B}" destId="{13B064C6-3528-4BE9-BA7A-1ED317401810}" srcOrd="0" destOrd="0" presId="urn:microsoft.com/office/officeart/2005/8/layout/hierarchy3"/>
    <dgm:cxn modelId="{9C0D1EBB-6B7C-49FA-9541-D23B13DC2F3E}" type="presOf" srcId="{1BDF541C-C6CC-4023-BA0E-F9AE296CB823}" destId="{661C899A-A648-4F95-96CA-3C5B0D3AA1B9}" srcOrd="0" destOrd="0" presId="urn:microsoft.com/office/officeart/2005/8/layout/hierarchy3"/>
    <dgm:cxn modelId="{9EC24FB3-B904-41D7-9D2A-8D8A60EEB496}" type="presOf" srcId="{1BF3DE74-439C-439D-BF80-7CEB8B1384BE}" destId="{916A6E51-2671-4E3E-96B7-B50BF02BE7DD}" srcOrd="0" destOrd="0" presId="urn:microsoft.com/office/officeart/2005/8/layout/hierarchy3"/>
    <dgm:cxn modelId="{056A0646-68D9-419D-BFDD-541EC358D9FE}" type="presOf" srcId="{BD1F381A-D7F0-4E8A-B008-105797D267EF}" destId="{0205D381-401A-4D64-A8D5-44356843EAF1}" srcOrd="0" destOrd="0" presId="urn:microsoft.com/office/officeart/2005/8/layout/hierarchy3"/>
    <dgm:cxn modelId="{355A478A-8AEE-4335-A4E0-5793CE550129}" type="presOf" srcId="{77C3A877-C348-4FF3-8E96-BC6748B5AD25}" destId="{46B66C7E-399D-4767-8824-5A88BE981AE4}" srcOrd="0" destOrd="0" presId="urn:microsoft.com/office/officeart/2005/8/layout/hierarchy3"/>
    <dgm:cxn modelId="{2935E752-B12C-444E-8B35-DAEB54D7CD94}" type="presOf" srcId="{E522D5C9-44D4-4B0C-9EC6-CD0591C3D995}" destId="{96AD1B7C-973B-4595-9CE0-673065CAB088}" srcOrd="0" destOrd="0" presId="urn:microsoft.com/office/officeart/2005/8/layout/hierarchy3"/>
    <dgm:cxn modelId="{1FDD7185-7677-4148-9D73-2C8F3A9ECD5D}" type="presOf" srcId="{33B4CEB7-60D3-4D9F-8912-B5A64D92DA09}" destId="{C2BDAD6D-C8BB-4874-8D27-B0131BC0E91D}" srcOrd="1" destOrd="0" presId="urn:microsoft.com/office/officeart/2005/8/layout/hierarchy3"/>
    <dgm:cxn modelId="{549463DC-ADA0-44AE-8CC1-9951ABFB1C8D}" type="presOf" srcId="{F06BD9F7-8D25-450D-8FEC-E01798E24C96}" destId="{17C885A8-3774-4BA5-B152-AC3CA589FFD3}" srcOrd="0" destOrd="0" presId="urn:microsoft.com/office/officeart/2005/8/layout/hierarchy3"/>
    <dgm:cxn modelId="{767BD686-339F-4A9B-B878-E57D23CB3E72}" type="presOf" srcId="{C5C805E1-4A0B-448D-B5C2-27F54072ED98}" destId="{DEACBAD5-396B-4E69-A320-B5E19ECA4281}" srcOrd="0" destOrd="0" presId="urn:microsoft.com/office/officeart/2005/8/layout/hierarchy3"/>
    <dgm:cxn modelId="{E8BC33CB-6CAA-4B5E-B6D4-6D977EFDCB2E}" type="presOf" srcId="{33B4CEB7-60D3-4D9F-8912-B5A64D92DA09}" destId="{38CACFC9-5FBE-401A-B328-E443EBB348F8}" srcOrd="0" destOrd="0" presId="urn:microsoft.com/office/officeart/2005/8/layout/hierarchy3"/>
    <dgm:cxn modelId="{B9895BC6-A303-4895-8718-7FB83D7DFFFC}" srcId="{33B4CEB7-60D3-4D9F-8912-B5A64D92DA09}" destId="{F06BD9F7-8D25-450D-8FEC-E01798E24C96}" srcOrd="0" destOrd="0" parTransId="{1BDF541C-C6CC-4023-BA0E-F9AE296CB823}" sibTransId="{B9087587-8273-4249-8FF4-E276A32389A6}"/>
    <dgm:cxn modelId="{58BCFFC1-D7E5-4781-8E5C-DAD9996C68AC}" type="presOf" srcId="{7121EBDC-F65D-4FE3-806A-418CFA528A10}" destId="{8AEE23AA-3D60-4D5C-B2FE-A8C38AF8ED97}" srcOrd="0" destOrd="0" presId="urn:microsoft.com/office/officeart/2005/8/layout/hierarchy3"/>
    <dgm:cxn modelId="{96B369AB-B1CC-41E6-8703-21755CDDFF1A}" srcId="{BD1F381A-D7F0-4E8A-B008-105797D267EF}" destId="{E522D5C9-44D4-4B0C-9EC6-CD0591C3D995}" srcOrd="1" destOrd="0" parTransId="{6A0B8AA8-35FB-4FC3-B272-6846B809D53F}" sibTransId="{40BCC148-6856-4432-B38D-7D0150C0DFB7}"/>
    <dgm:cxn modelId="{F4E1A27B-6779-4166-801F-53FFBD8F2241}" srcId="{E522D5C9-44D4-4B0C-9EC6-CD0591C3D995}" destId="{C5C805E1-4A0B-448D-B5C2-27F54072ED98}" srcOrd="0" destOrd="0" parTransId="{590AA832-2C8F-43C3-8482-EE7F3517EC2D}" sibTransId="{562D1EA1-C851-4F29-86A3-1DF7157332AA}"/>
    <dgm:cxn modelId="{9F44DBB9-AD0B-4FA8-8B73-70C95F82A03A}" srcId="{E522D5C9-44D4-4B0C-9EC6-CD0591C3D995}" destId="{1BF3DE74-439C-439D-BF80-7CEB8B1384BE}" srcOrd="1" destOrd="0" parTransId="{7121EBDC-F65D-4FE3-806A-418CFA528A10}" sibTransId="{F3D7961E-EA6E-4469-A538-0CD6423D4E15}"/>
    <dgm:cxn modelId="{E87450D6-10B9-4766-A5EA-D648895BFBAB}" type="presOf" srcId="{590AA832-2C8F-43C3-8482-EE7F3517EC2D}" destId="{BF939FD6-A901-44BE-B158-79A3E6801DEE}" srcOrd="0" destOrd="0" presId="urn:microsoft.com/office/officeart/2005/8/layout/hierarchy3"/>
    <dgm:cxn modelId="{8D798B0E-F8C0-4D0F-98FF-4A9B6C189F10}" srcId="{BD1F381A-D7F0-4E8A-B008-105797D267EF}" destId="{33B4CEB7-60D3-4D9F-8912-B5A64D92DA09}" srcOrd="0" destOrd="0" parTransId="{D8C8C0CD-19D3-4458-9B9C-B5436E7A997E}" sibTransId="{B94DA92A-6ABC-4014-9D5B-D031B8DBF386}"/>
    <dgm:cxn modelId="{AFFFB330-2D62-4504-B6D6-1C2A545F3CE2}" type="presOf" srcId="{E522D5C9-44D4-4B0C-9EC6-CD0591C3D995}" destId="{19C01276-A78C-4FA7-99E5-5816BBFEC327}" srcOrd="1" destOrd="0" presId="urn:microsoft.com/office/officeart/2005/8/layout/hierarchy3"/>
    <dgm:cxn modelId="{66CA9584-8621-47D8-885A-F2CF60A77735}" srcId="{33B4CEB7-60D3-4D9F-8912-B5A64D92DA09}" destId="{7A8FBFA8-B6B1-4807-B58E-019D9E3E5D7B}" srcOrd="1" destOrd="0" parTransId="{77C3A877-C348-4FF3-8E96-BC6748B5AD25}" sibTransId="{DAACF4DC-C136-48BE-867E-74060A057D12}"/>
    <dgm:cxn modelId="{513F3D7E-3BE8-413B-A9D5-2B0F5ED0F7D2}" type="presParOf" srcId="{0205D381-401A-4D64-A8D5-44356843EAF1}" destId="{02AD0233-CA17-4325-B0FB-EEC172474AAC}" srcOrd="0" destOrd="0" presId="urn:microsoft.com/office/officeart/2005/8/layout/hierarchy3"/>
    <dgm:cxn modelId="{07A2DCE5-4655-4BE3-9D37-B9FA5ABDD567}" type="presParOf" srcId="{02AD0233-CA17-4325-B0FB-EEC172474AAC}" destId="{703D5E5E-1FF2-4DF2-8EF0-B39C95BEDC92}" srcOrd="0" destOrd="0" presId="urn:microsoft.com/office/officeart/2005/8/layout/hierarchy3"/>
    <dgm:cxn modelId="{1F2927DA-96CB-4620-8763-06FE702A0204}" type="presParOf" srcId="{703D5E5E-1FF2-4DF2-8EF0-B39C95BEDC92}" destId="{38CACFC9-5FBE-401A-B328-E443EBB348F8}" srcOrd="0" destOrd="0" presId="urn:microsoft.com/office/officeart/2005/8/layout/hierarchy3"/>
    <dgm:cxn modelId="{58A0B59D-4F5B-4970-AEB4-DA4A6F81743D}" type="presParOf" srcId="{703D5E5E-1FF2-4DF2-8EF0-B39C95BEDC92}" destId="{C2BDAD6D-C8BB-4874-8D27-B0131BC0E91D}" srcOrd="1" destOrd="0" presId="urn:microsoft.com/office/officeart/2005/8/layout/hierarchy3"/>
    <dgm:cxn modelId="{A3F5AC6B-40E8-487A-8954-C4FB2B9AD0C6}" type="presParOf" srcId="{02AD0233-CA17-4325-B0FB-EEC172474AAC}" destId="{B8E90FCE-B656-41B8-8C50-7CAF4369AA0C}" srcOrd="1" destOrd="0" presId="urn:microsoft.com/office/officeart/2005/8/layout/hierarchy3"/>
    <dgm:cxn modelId="{B3EF05B6-2D9D-4176-8620-31D9E9993AC5}" type="presParOf" srcId="{B8E90FCE-B656-41B8-8C50-7CAF4369AA0C}" destId="{661C899A-A648-4F95-96CA-3C5B0D3AA1B9}" srcOrd="0" destOrd="0" presId="urn:microsoft.com/office/officeart/2005/8/layout/hierarchy3"/>
    <dgm:cxn modelId="{0003007D-41EE-45ED-A0E0-ECD44DFBF28E}" type="presParOf" srcId="{B8E90FCE-B656-41B8-8C50-7CAF4369AA0C}" destId="{17C885A8-3774-4BA5-B152-AC3CA589FFD3}" srcOrd="1" destOrd="0" presId="urn:microsoft.com/office/officeart/2005/8/layout/hierarchy3"/>
    <dgm:cxn modelId="{E358EF7C-5FAE-4B3F-AD79-AE46316BFFAD}" type="presParOf" srcId="{B8E90FCE-B656-41B8-8C50-7CAF4369AA0C}" destId="{46B66C7E-399D-4767-8824-5A88BE981AE4}" srcOrd="2" destOrd="0" presId="urn:microsoft.com/office/officeart/2005/8/layout/hierarchy3"/>
    <dgm:cxn modelId="{10808F60-A49A-463B-8B93-B409672D53CE}" type="presParOf" srcId="{B8E90FCE-B656-41B8-8C50-7CAF4369AA0C}" destId="{13B064C6-3528-4BE9-BA7A-1ED317401810}" srcOrd="3" destOrd="0" presId="urn:microsoft.com/office/officeart/2005/8/layout/hierarchy3"/>
    <dgm:cxn modelId="{C765FCFC-6586-4999-8627-70FFFCFDD48E}" type="presParOf" srcId="{0205D381-401A-4D64-A8D5-44356843EAF1}" destId="{159B815A-D0A7-4D6C-91DF-7B3CECFFB92A}" srcOrd="1" destOrd="0" presId="urn:microsoft.com/office/officeart/2005/8/layout/hierarchy3"/>
    <dgm:cxn modelId="{593C0410-3E34-4078-95D3-F39D07BC38D4}" type="presParOf" srcId="{159B815A-D0A7-4D6C-91DF-7B3CECFFB92A}" destId="{1B3A3F0D-1BC1-46B9-BD8A-2373C36EE2D9}" srcOrd="0" destOrd="0" presId="urn:microsoft.com/office/officeart/2005/8/layout/hierarchy3"/>
    <dgm:cxn modelId="{F52EE838-D50B-46B1-A6B4-C828A79FA0B0}" type="presParOf" srcId="{1B3A3F0D-1BC1-46B9-BD8A-2373C36EE2D9}" destId="{96AD1B7C-973B-4595-9CE0-673065CAB088}" srcOrd="0" destOrd="0" presId="urn:microsoft.com/office/officeart/2005/8/layout/hierarchy3"/>
    <dgm:cxn modelId="{00B5D307-C505-4D75-9E62-2926F88FFE0D}" type="presParOf" srcId="{1B3A3F0D-1BC1-46B9-BD8A-2373C36EE2D9}" destId="{19C01276-A78C-4FA7-99E5-5816BBFEC327}" srcOrd="1" destOrd="0" presId="urn:microsoft.com/office/officeart/2005/8/layout/hierarchy3"/>
    <dgm:cxn modelId="{8E5E56C8-FABD-48F7-BAA9-86FC5D277D49}" type="presParOf" srcId="{159B815A-D0A7-4D6C-91DF-7B3CECFFB92A}" destId="{06DD07F8-5DD0-476A-867E-4A4F42FFB44F}" srcOrd="1" destOrd="0" presId="urn:microsoft.com/office/officeart/2005/8/layout/hierarchy3"/>
    <dgm:cxn modelId="{C807802F-1C5F-4252-974A-4EF5DE849E40}" type="presParOf" srcId="{06DD07F8-5DD0-476A-867E-4A4F42FFB44F}" destId="{BF939FD6-A901-44BE-B158-79A3E6801DEE}" srcOrd="0" destOrd="0" presId="urn:microsoft.com/office/officeart/2005/8/layout/hierarchy3"/>
    <dgm:cxn modelId="{70510B05-99E1-4FC3-84BA-3C3FE643128F}" type="presParOf" srcId="{06DD07F8-5DD0-476A-867E-4A4F42FFB44F}" destId="{DEACBAD5-396B-4E69-A320-B5E19ECA4281}" srcOrd="1" destOrd="0" presId="urn:microsoft.com/office/officeart/2005/8/layout/hierarchy3"/>
    <dgm:cxn modelId="{F46C10D3-5026-42C8-8556-C17F7B02721C}" type="presParOf" srcId="{06DD07F8-5DD0-476A-867E-4A4F42FFB44F}" destId="{8AEE23AA-3D60-4D5C-B2FE-A8C38AF8ED97}" srcOrd="2" destOrd="0" presId="urn:microsoft.com/office/officeart/2005/8/layout/hierarchy3"/>
    <dgm:cxn modelId="{355B4245-D7B4-4397-BA23-C30498C0AA25}" type="presParOf" srcId="{06DD07F8-5DD0-476A-867E-4A4F42FFB44F}" destId="{916A6E51-2671-4E3E-96B7-B50BF02BE7D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ACFC9-5FBE-401A-B328-E443EBB348F8}">
      <dsp:nvSpPr>
        <dsp:cNvPr id="0" name=""/>
        <dsp:cNvSpPr/>
      </dsp:nvSpPr>
      <dsp:spPr>
        <a:xfrm>
          <a:off x="372" y="296855"/>
          <a:ext cx="1356796" cy="67839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2016</a:t>
          </a:r>
          <a:endParaRPr lang="fr-FR" sz="3800" kern="1200" dirty="0"/>
        </a:p>
      </dsp:txBody>
      <dsp:txXfrm>
        <a:off x="20242" y="316725"/>
        <a:ext cx="1317056" cy="638658"/>
      </dsp:txXfrm>
    </dsp:sp>
    <dsp:sp modelId="{661C899A-A648-4F95-96CA-3C5B0D3AA1B9}">
      <dsp:nvSpPr>
        <dsp:cNvPr id="0" name=""/>
        <dsp:cNvSpPr/>
      </dsp:nvSpPr>
      <dsp:spPr>
        <a:xfrm>
          <a:off x="136052" y="975253"/>
          <a:ext cx="135679" cy="50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98"/>
              </a:lnTo>
              <a:lnTo>
                <a:pt x="135679" y="508798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885A8-3774-4BA5-B152-AC3CA589FFD3}">
      <dsp:nvSpPr>
        <dsp:cNvPr id="0" name=""/>
        <dsp:cNvSpPr/>
      </dsp:nvSpPr>
      <dsp:spPr>
        <a:xfrm>
          <a:off x="271731" y="1144852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>
                  <a:lumMod val="50000"/>
                </a:schemeClr>
              </a:solidFill>
            </a:rPr>
            <a:t>Français: 1 555</a:t>
          </a:r>
          <a:endParaRPr lang="fr-FR" sz="1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1601" y="1164722"/>
        <a:ext cx="1045696" cy="638658"/>
      </dsp:txXfrm>
    </dsp:sp>
    <dsp:sp modelId="{46B66C7E-399D-4767-8824-5A88BE981AE4}">
      <dsp:nvSpPr>
        <dsp:cNvPr id="0" name=""/>
        <dsp:cNvSpPr/>
      </dsp:nvSpPr>
      <dsp:spPr>
        <a:xfrm>
          <a:off x="136052" y="975253"/>
          <a:ext cx="135679" cy="135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96"/>
              </a:lnTo>
              <a:lnTo>
                <a:pt x="135679" y="1356796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064C6-3528-4BE9-BA7A-1ED317401810}">
      <dsp:nvSpPr>
        <dsp:cNvPr id="0" name=""/>
        <dsp:cNvSpPr/>
      </dsp:nvSpPr>
      <dsp:spPr>
        <a:xfrm>
          <a:off x="271731" y="1992850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>
                  <a:lumMod val="50000"/>
                </a:schemeClr>
              </a:solidFill>
            </a:rPr>
            <a:t>Etrangers: 499</a:t>
          </a:r>
          <a:endParaRPr lang="fr-FR" sz="1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1601" y="2012720"/>
        <a:ext cx="1045696" cy="638658"/>
      </dsp:txXfrm>
    </dsp:sp>
    <dsp:sp modelId="{96AD1B7C-973B-4595-9CE0-673065CAB088}">
      <dsp:nvSpPr>
        <dsp:cNvPr id="0" name=""/>
        <dsp:cNvSpPr/>
      </dsp:nvSpPr>
      <dsp:spPr>
        <a:xfrm>
          <a:off x="1696368" y="296855"/>
          <a:ext cx="1356796" cy="67839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2017</a:t>
          </a:r>
          <a:endParaRPr lang="fr-FR" sz="3800" kern="1200" dirty="0"/>
        </a:p>
      </dsp:txBody>
      <dsp:txXfrm>
        <a:off x="1716238" y="316725"/>
        <a:ext cx="1317056" cy="638658"/>
      </dsp:txXfrm>
    </dsp:sp>
    <dsp:sp modelId="{BF939FD6-A901-44BE-B158-79A3E6801DEE}">
      <dsp:nvSpPr>
        <dsp:cNvPr id="0" name=""/>
        <dsp:cNvSpPr/>
      </dsp:nvSpPr>
      <dsp:spPr>
        <a:xfrm>
          <a:off x="1832047" y="975253"/>
          <a:ext cx="135679" cy="50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98"/>
              </a:lnTo>
              <a:lnTo>
                <a:pt x="135679" y="508798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CBAD5-396B-4E69-A320-B5E19ECA4281}">
      <dsp:nvSpPr>
        <dsp:cNvPr id="0" name=""/>
        <dsp:cNvSpPr/>
      </dsp:nvSpPr>
      <dsp:spPr>
        <a:xfrm>
          <a:off x="1967727" y="1144852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Français: 1 679</a:t>
          </a:r>
          <a:endParaRPr lang="fr-FR" sz="1800" kern="1200" dirty="0"/>
        </a:p>
      </dsp:txBody>
      <dsp:txXfrm>
        <a:off x="1987597" y="1164722"/>
        <a:ext cx="1045696" cy="638658"/>
      </dsp:txXfrm>
    </dsp:sp>
    <dsp:sp modelId="{8AEE23AA-3D60-4D5C-B2FE-A8C38AF8ED97}">
      <dsp:nvSpPr>
        <dsp:cNvPr id="0" name=""/>
        <dsp:cNvSpPr/>
      </dsp:nvSpPr>
      <dsp:spPr>
        <a:xfrm>
          <a:off x="1832047" y="975253"/>
          <a:ext cx="135679" cy="135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96"/>
              </a:lnTo>
              <a:lnTo>
                <a:pt x="135679" y="135679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6E51-2671-4E3E-96B7-B50BF02BE7DD}">
      <dsp:nvSpPr>
        <dsp:cNvPr id="0" name=""/>
        <dsp:cNvSpPr/>
      </dsp:nvSpPr>
      <dsp:spPr>
        <a:xfrm>
          <a:off x="1967727" y="1992850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Etrangers: 762</a:t>
          </a:r>
          <a:endParaRPr lang="fr-FR" sz="1800" kern="1200" dirty="0"/>
        </a:p>
      </dsp:txBody>
      <dsp:txXfrm>
        <a:off x="1987597" y="2012720"/>
        <a:ext cx="1045696" cy="638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ACFC9-5FBE-401A-B328-E443EBB348F8}">
      <dsp:nvSpPr>
        <dsp:cNvPr id="0" name=""/>
        <dsp:cNvSpPr/>
      </dsp:nvSpPr>
      <dsp:spPr>
        <a:xfrm>
          <a:off x="372" y="296855"/>
          <a:ext cx="1356796" cy="67839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2016</a:t>
          </a:r>
          <a:endParaRPr lang="fr-FR" sz="3800" kern="1200" dirty="0"/>
        </a:p>
      </dsp:txBody>
      <dsp:txXfrm>
        <a:off x="20242" y="316725"/>
        <a:ext cx="1317056" cy="638658"/>
      </dsp:txXfrm>
    </dsp:sp>
    <dsp:sp modelId="{661C899A-A648-4F95-96CA-3C5B0D3AA1B9}">
      <dsp:nvSpPr>
        <dsp:cNvPr id="0" name=""/>
        <dsp:cNvSpPr/>
      </dsp:nvSpPr>
      <dsp:spPr>
        <a:xfrm>
          <a:off x="136052" y="975253"/>
          <a:ext cx="135679" cy="50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98"/>
              </a:lnTo>
              <a:lnTo>
                <a:pt x="135679" y="508798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885A8-3774-4BA5-B152-AC3CA589FFD3}">
      <dsp:nvSpPr>
        <dsp:cNvPr id="0" name=""/>
        <dsp:cNvSpPr/>
      </dsp:nvSpPr>
      <dsp:spPr>
        <a:xfrm>
          <a:off x="271731" y="1144852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>
                  <a:lumMod val="50000"/>
                </a:schemeClr>
              </a:solidFill>
            </a:rPr>
            <a:t>Français: 1 986</a:t>
          </a:r>
          <a:endParaRPr lang="fr-FR" sz="1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1601" y="1164722"/>
        <a:ext cx="1045696" cy="638658"/>
      </dsp:txXfrm>
    </dsp:sp>
    <dsp:sp modelId="{46B66C7E-399D-4767-8824-5A88BE981AE4}">
      <dsp:nvSpPr>
        <dsp:cNvPr id="0" name=""/>
        <dsp:cNvSpPr/>
      </dsp:nvSpPr>
      <dsp:spPr>
        <a:xfrm>
          <a:off x="136052" y="975253"/>
          <a:ext cx="135679" cy="135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96"/>
              </a:lnTo>
              <a:lnTo>
                <a:pt x="135679" y="1356796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064C6-3528-4BE9-BA7A-1ED317401810}">
      <dsp:nvSpPr>
        <dsp:cNvPr id="0" name=""/>
        <dsp:cNvSpPr/>
      </dsp:nvSpPr>
      <dsp:spPr>
        <a:xfrm>
          <a:off x="271731" y="1992850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>
                  <a:lumMod val="50000"/>
                </a:schemeClr>
              </a:solidFill>
            </a:rPr>
            <a:t>Etrangers: 1 190</a:t>
          </a:r>
          <a:endParaRPr lang="fr-FR" sz="1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1601" y="2012720"/>
        <a:ext cx="1045696" cy="638658"/>
      </dsp:txXfrm>
    </dsp:sp>
    <dsp:sp modelId="{96AD1B7C-973B-4595-9CE0-673065CAB088}">
      <dsp:nvSpPr>
        <dsp:cNvPr id="0" name=""/>
        <dsp:cNvSpPr/>
      </dsp:nvSpPr>
      <dsp:spPr>
        <a:xfrm>
          <a:off x="1696368" y="296855"/>
          <a:ext cx="1356796" cy="67839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2017</a:t>
          </a:r>
          <a:endParaRPr lang="fr-FR" sz="3800" kern="1200" dirty="0"/>
        </a:p>
      </dsp:txBody>
      <dsp:txXfrm>
        <a:off x="1716238" y="316725"/>
        <a:ext cx="1317056" cy="638658"/>
      </dsp:txXfrm>
    </dsp:sp>
    <dsp:sp modelId="{BF939FD6-A901-44BE-B158-79A3E6801DEE}">
      <dsp:nvSpPr>
        <dsp:cNvPr id="0" name=""/>
        <dsp:cNvSpPr/>
      </dsp:nvSpPr>
      <dsp:spPr>
        <a:xfrm>
          <a:off x="1832047" y="975253"/>
          <a:ext cx="135679" cy="50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98"/>
              </a:lnTo>
              <a:lnTo>
                <a:pt x="135679" y="508798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CBAD5-396B-4E69-A320-B5E19ECA4281}">
      <dsp:nvSpPr>
        <dsp:cNvPr id="0" name=""/>
        <dsp:cNvSpPr/>
      </dsp:nvSpPr>
      <dsp:spPr>
        <a:xfrm>
          <a:off x="1967727" y="1144852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Français: 1 841</a:t>
          </a:r>
          <a:endParaRPr lang="fr-FR" sz="1800" kern="1200" dirty="0"/>
        </a:p>
      </dsp:txBody>
      <dsp:txXfrm>
        <a:off x="1987597" y="1164722"/>
        <a:ext cx="1045696" cy="638658"/>
      </dsp:txXfrm>
    </dsp:sp>
    <dsp:sp modelId="{8AEE23AA-3D60-4D5C-B2FE-A8C38AF8ED97}">
      <dsp:nvSpPr>
        <dsp:cNvPr id="0" name=""/>
        <dsp:cNvSpPr/>
      </dsp:nvSpPr>
      <dsp:spPr>
        <a:xfrm>
          <a:off x="1832047" y="975253"/>
          <a:ext cx="135679" cy="135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96"/>
              </a:lnTo>
              <a:lnTo>
                <a:pt x="135679" y="135679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6E51-2671-4E3E-96B7-B50BF02BE7DD}">
      <dsp:nvSpPr>
        <dsp:cNvPr id="0" name=""/>
        <dsp:cNvSpPr/>
      </dsp:nvSpPr>
      <dsp:spPr>
        <a:xfrm>
          <a:off x="1967727" y="1992850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Etrangers: 1 249</a:t>
          </a:r>
          <a:endParaRPr lang="fr-FR" sz="1800" kern="1200" dirty="0"/>
        </a:p>
      </dsp:txBody>
      <dsp:txXfrm>
        <a:off x="1987597" y="2012720"/>
        <a:ext cx="1045696" cy="6386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ACFC9-5FBE-401A-B328-E443EBB348F8}">
      <dsp:nvSpPr>
        <dsp:cNvPr id="0" name=""/>
        <dsp:cNvSpPr/>
      </dsp:nvSpPr>
      <dsp:spPr>
        <a:xfrm>
          <a:off x="372" y="296855"/>
          <a:ext cx="1356796" cy="67839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2016</a:t>
          </a:r>
          <a:endParaRPr lang="fr-FR" sz="3800" kern="1200" dirty="0"/>
        </a:p>
      </dsp:txBody>
      <dsp:txXfrm>
        <a:off x="20242" y="316725"/>
        <a:ext cx="1317056" cy="638658"/>
      </dsp:txXfrm>
    </dsp:sp>
    <dsp:sp modelId="{661C899A-A648-4F95-96CA-3C5B0D3AA1B9}">
      <dsp:nvSpPr>
        <dsp:cNvPr id="0" name=""/>
        <dsp:cNvSpPr/>
      </dsp:nvSpPr>
      <dsp:spPr>
        <a:xfrm>
          <a:off x="136052" y="975253"/>
          <a:ext cx="135679" cy="50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98"/>
              </a:lnTo>
              <a:lnTo>
                <a:pt x="135679" y="508798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885A8-3774-4BA5-B152-AC3CA589FFD3}">
      <dsp:nvSpPr>
        <dsp:cNvPr id="0" name=""/>
        <dsp:cNvSpPr/>
      </dsp:nvSpPr>
      <dsp:spPr>
        <a:xfrm>
          <a:off x="271731" y="1144852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>
                  <a:lumMod val="50000"/>
                </a:schemeClr>
              </a:solidFill>
            </a:rPr>
            <a:t>Français: 1 778</a:t>
          </a:r>
          <a:endParaRPr lang="fr-FR" sz="1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1601" y="1164722"/>
        <a:ext cx="1045696" cy="638658"/>
      </dsp:txXfrm>
    </dsp:sp>
    <dsp:sp modelId="{46B66C7E-399D-4767-8824-5A88BE981AE4}">
      <dsp:nvSpPr>
        <dsp:cNvPr id="0" name=""/>
        <dsp:cNvSpPr/>
      </dsp:nvSpPr>
      <dsp:spPr>
        <a:xfrm>
          <a:off x="136052" y="975253"/>
          <a:ext cx="135679" cy="135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96"/>
              </a:lnTo>
              <a:lnTo>
                <a:pt x="135679" y="1356796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064C6-3528-4BE9-BA7A-1ED317401810}">
      <dsp:nvSpPr>
        <dsp:cNvPr id="0" name=""/>
        <dsp:cNvSpPr/>
      </dsp:nvSpPr>
      <dsp:spPr>
        <a:xfrm>
          <a:off x="271731" y="1992850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>
                  <a:lumMod val="50000"/>
                </a:schemeClr>
              </a:solidFill>
            </a:rPr>
            <a:t>Etrangers: 1 791</a:t>
          </a:r>
          <a:endParaRPr lang="fr-FR" sz="1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1601" y="2012720"/>
        <a:ext cx="1045696" cy="638658"/>
      </dsp:txXfrm>
    </dsp:sp>
    <dsp:sp modelId="{96AD1B7C-973B-4595-9CE0-673065CAB088}">
      <dsp:nvSpPr>
        <dsp:cNvPr id="0" name=""/>
        <dsp:cNvSpPr/>
      </dsp:nvSpPr>
      <dsp:spPr>
        <a:xfrm>
          <a:off x="1696368" y="296855"/>
          <a:ext cx="1356796" cy="67839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2017</a:t>
          </a:r>
          <a:endParaRPr lang="fr-FR" sz="3800" kern="1200" dirty="0"/>
        </a:p>
      </dsp:txBody>
      <dsp:txXfrm>
        <a:off x="1716238" y="316725"/>
        <a:ext cx="1317056" cy="638658"/>
      </dsp:txXfrm>
    </dsp:sp>
    <dsp:sp modelId="{BF939FD6-A901-44BE-B158-79A3E6801DEE}">
      <dsp:nvSpPr>
        <dsp:cNvPr id="0" name=""/>
        <dsp:cNvSpPr/>
      </dsp:nvSpPr>
      <dsp:spPr>
        <a:xfrm>
          <a:off x="1832047" y="975253"/>
          <a:ext cx="135679" cy="50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98"/>
              </a:lnTo>
              <a:lnTo>
                <a:pt x="135679" y="508798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CBAD5-396B-4E69-A320-B5E19ECA4281}">
      <dsp:nvSpPr>
        <dsp:cNvPr id="0" name=""/>
        <dsp:cNvSpPr/>
      </dsp:nvSpPr>
      <dsp:spPr>
        <a:xfrm>
          <a:off x="1967727" y="1144852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Français: 1 695</a:t>
          </a:r>
          <a:endParaRPr lang="fr-FR" sz="1800" kern="1200" dirty="0"/>
        </a:p>
      </dsp:txBody>
      <dsp:txXfrm>
        <a:off x="1987597" y="1164722"/>
        <a:ext cx="1045696" cy="638658"/>
      </dsp:txXfrm>
    </dsp:sp>
    <dsp:sp modelId="{8AEE23AA-3D60-4D5C-B2FE-A8C38AF8ED97}">
      <dsp:nvSpPr>
        <dsp:cNvPr id="0" name=""/>
        <dsp:cNvSpPr/>
      </dsp:nvSpPr>
      <dsp:spPr>
        <a:xfrm>
          <a:off x="1832047" y="975253"/>
          <a:ext cx="135679" cy="135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96"/>
              </a:lnTo>
              <a:lnTo>
                <a:pt x="135679" y="135679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6E51-2671-4E3E-96B7-B50BF02BE7DD}">
      <dsp:nvSpPr>
        <dsp:cNvPr id="0" name=""/>
        <dsp:cNvSpPr/>
      </dsp:nvSpPr>
      <dsp:spPr>
        <a:xfrm>
          <a:off x="1967727" y="1992850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Etrangers: 1 685</a:t>
          </a:r>
          <a:endParaRPr lang="fr-FR" sz="1800" kern="1200" dirty="0"/>
        </a:p>
      </dsp:txBody>
      <dsp:txXfrm>
        <a:off x="1987597" y="2012720"/>
        <a:ext cx="1045696" cy="6386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ACFC9-5FBE-401A-B328-E443EBB348F8}">
      <dsp:nvSpPr>
        <dsp:cNvPr id="0" name=""/>
        <dsp:cNvSpPr/>
      </dsp:nvSpPr>
      <dsp:spPr>
        <a:xfrm>
          <a:off x="372" y="296855"/>
          <a:ext cx="1356796" cy="67839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2016</a:t>
          </a:r>
          <a:endParaRPr lang="fr-FR" sz="3800" kern="1200" dirty="0"/>
        </a:p>
      </dsp:txBody>
      <dsp:txXfrm>
        <a:off x="20242" y="316725"/>
        <a:ext cx="1317056" cy="638658"/>
      </dsp:txXfrm>
    </dsp:sp>
    <dsp:sp modelId="{661C899A-A648-4F95-96CA-3C5B0D3AA1B9}">
      <dsp:nvSpPr>
        <dsp:cNvPr id="0" name=""/>
        <dsp:cNvSpPr/>
      </dsp:nvSpPr>
      <dsp:spPr>
        <a:xfrm>
          <a:off x="136052" y="975253"/>
          <a:ext cx="135679" cy="50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98"/>
              </a:lnTo>
              <a:lnTo>
                <a:pt x="135679" y="508798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885A8-3774-4BA5-B152-AC3CA589FFD3}">
      <dsp:nvSpPr>
        <dsp:cNvPr id="0" name=""/>
        <dsp:cNvSpPr/>
      </dsp:nvSpPr>
      <dsp:spPr>
        <a:xfrm>
          <a:off x="271731" y="1144852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>
                  <a:lumMod val="50000"/>
                </a:schemeClr>
              </a:solidFill>
            </a:rPr>
            <a:t>Français: 6 235</a:t>
          </a:r>
          <a:endParaRPr lang="fr-FR" sz="1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1601" y="1164722"/>
        <a:ext cx="1045696" cy="638658"/>
      </dsp:txXfrm>
    </dsp:sp>
    <dsp:sp modelId="{46B66C7E-399D-4767-8824-5A88BE981AE4}">
      <dsp:nvSpPr>
        <dsp:cNvPr id="0" name=""/>
        <dsp:cNvSpPr/>
      </dsp:nvSpPr>
      <dsp:spPr>
        <a:xfrm>
          <a:off x="136052" y="975253"/>
          <a:ext cx="135679" cy="135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96"/>
              </a:lnTo>
              <a:lnTo>
                <a:pt x="135679" y="1356796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064C6-3528-4BE9-BA7A-1ED317401810}">
      <dsp:nvSpPr>
        <dsp:cNvPr id="0" name=""/>
        <dsp:cNvSpPr/>
      </dsp:nvSpPr>
      <dsp:spPr>
        <a:xfrm>
          <a:off x="271731" y="1992850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>
                  <a:lumMod val="50000"/>
                </a:schemeClr>
              </a:solidFill>
            </a:rPr>
            <a:t>Etrangers: 4 719</a:t>
          </a:r>
          <a:endParaRPr lang="fr-FR" sz="1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1601" y="2012720"/>
        <a:ext cx="1045696" cy="638658"/>
      </dsp:txXfrm>
    </dsp:sp>
    <dsp:sp modelId="{96AD1B7C-973B-4595-9CE0-673065CAB088}">
      <dsp:nvSpPr>
        <dsp:cNvPr id="0" name=""/>
        <dsp:cNvSpPr/>
      </dsp:nvSpPr>
      <dsp:spPr>
        <a:xfrm>
          <a:off x="1696368" y="296855"/>
          <a:ext cx="1356796" cy="67839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2017</a:t>
          </a:r>
          <a:endParaRPr lang="fr-FR" sz="3800" kern="1200" dirty="0"/>
        </a:p>
      </dsp:txBody>
      <dsp:txXfrm>
        <a:off x="1716238" y="316725"/>
        <a:ext cx="1317056" cy="638658"/>
      </dsp:txXfrm>
    </dsp:sp>
    <dsp:sp modelId="{BF939FD6-A901-44BE-B158-79A3E6801DEE}">
      <dsp:nvSpPr>
        <dsp:cNvPr id="0" name=""/>
        <dsp:cNvSpPr/>
      </dsp:nvSpPr>
      <dsp:spPr>
        <a:xfrm>
          <a:off x="1832047" y="975253"/>
          <a:ext cx="135679" cy="50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98"/>
              </a:lnTo>
              <a:lnTo>
                <a:pt x="135679" y="508798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CBAD5-396B-4E69-A320-B5E19ECA4281}">
      <dsp:nvSpPr>
        <dsp:cNvPr id="0" name=""/>
        <dsp:cNvSpPr/>
      </dsp:nvSpPr>
      <dsp:spPr>
        <a:xfrm>
          <a:off x="1967727" y="1144852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Français: 6 519</a:t>
          </a:r>
          <a:endParaRPr lang="fr-FR" sz="1800" kern="1200" dirty="0"/>
        </a:p>
      </dsp:txBody>
      <dsp:txXfrm>
        <a:off x="1987597" y="1164722"/>
        <a:ext cx="1045696" cy="638658"/>
      </dsp:txXfrm>
    </dsp:sp>
    <dsp:sp modelId="{8AEE23AA-3D60-4D5C-B2FE-A8C38AF8ED97}">
      <dsp:nvSpPr>
        <dsp:cNvPr id="0" name=""/>
        <dsp:cNvSpPr/>
      </dsp:nvSpPr>
      <dsp:spPr>
        <a:xfrm>
          <a:off x="1832047" y="975253"/>
          <a:ext cx="135679" cy="135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96"/>
              </a:lnTo>
              <a:lnTo>
                <a:pt x="135679" y="135679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6E51-2671-4E3E-96B7-B50BF02BE7DD}">
      <dsp:nvSpPr>
        <dsp:cNvPr id="0" name=""/>
        <dsp:cNvSpPr/>
      </dsp:nvSpPr>
      <dsp:spPr>
        <a:xfrm>
          <a:off x="1967727" y="1992850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Etrangers: 4 950</a:t>
          </a:r>
          <a:endParaRPr lang="fr-FR" sz="1800" kern="1200" dirty="0"/>
        </a:p>
      </dsp:txBody>
      <dsp:txXfrm>
        <a:off x="1987597" y="2012720"/>
        <a:ext cx="1045696" cy="6386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ACFC9-5FBE-401A-B328-E443EBB348F8}">
      <dsp:nvSpPr>
        <dsp:cNvPr id="0" name=""/>
        <dsp:cNvSpPr/>
      </dsp:nvSpPr>
      <dsp:spPr>
        <a:xfrm>
          <a:off x="372" y="296855"/>
          <a:ext cx="1356796" cy="67839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2016</a:t>
          </a:r>
          <a:endParaRPr lang="fr-FR" sz="3800" kern="1200" dirty="0"/>
        </a:p>
      </dsp:txBody>
      <dsp:txXfrm>
        <a:off x="20242" y="316725"/>
        <a:ext cx="1317056" cy="638658"/>
      </dsp:txXfrm>
    </dsp:sp>
    <dsp:sp modelId="{661C899A-A648-4F95-96CA-3C5B0D3AA1B9}">
      <dsp:nvSpPr>
        <dsp:cNvPr id="0" name=""/>
        <dsp:cNvSpPr/>
      </dsp:nvSpPr>
      <dsp:spPr>
        <a:xfrm>
          <a:off x="136052" y="975253"/>
          <a:ext cx="135679" cy="50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98"/>
              </a:lnTo>
              <a:lnTo>
                <a:pt x="135679" y="508798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885A8-3774-4BA5-B152-AC3CA589FFD3}">
      <dsp:nvSpPr>
        <dsp:cNvPr id="0" name=""/>
        <dsp:cNvSpPr/>
      </dsp:nvSpPr>
      <dsp:spPr>
        <a:xfrm>
          <a:off x="271731" y="1144852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>
                  <a:lumMod val="50000"/>
                </a:schemeClr>
              </a:solidFill>
            </a:rPr>
            <a:t>Français: 9 281</a:t>
          </a:r>
          <a:endParaRPr lang="fr-FR" sz="1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1601" y="1164722"/>
        <a:ext cx="1045696" cy="638658"/>
      </dsp:txXfrm>
    </dsp:sp>
    <dsp:sp modelId="{46B66C7E-399D-4767-8824-5A88BE981AE4}">
      <dsp:nvSpPr>
        <dsp:cNvPr id="0" name=""/>
        <dsp:cNvSpPr/>
      </dsp:nvSpPr>
      <dsp:spPr>
        <a:xfrm>
          <a:off x="136052" y="975253"/>
          <a:ext cx="135679" cy="135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96"/>
              </a:lnTo>
              <a:lnTo>
                <a:pt x="135679" y="1356796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064C6-3528-4BE9-BA7A-1ED317401810}">
      <dsp:nvSpPr>
        <dsp:cNvPr id="0" name=""/>
        <dsp:cNvSpPr/>
      </dsp:nvSpPr>
      <dsp:spPr>
        <a:xfrm>
          <a:off x="271731" y="1992850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>
                  <a:lumMod val="50000"/>
                </a:schemeClr>
              </a:solidFill>
            </a:rPr>
            <a:t>Etrangers: 5 182</a:t>
          </a:r>
          <a:endParaRPr lang="fr-FR" sz="1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1601" y="2012720"/>
        <a:ext cx="1045696" cy="638658"/>
      </dsp:txXfrm>
    </dsp:sp>
    <dsp:sp modelId="{96AD1B7C-973B-4595-9CE0-673065CAB088}">
      <dsp:nvSpPr>
        <dsp:cNvPr id="0" name=""/>
        <dsp:cNvSpPr/>
      </dsp:nvSpPr>
      <dsp:spPr>
        <a:xfrm>
          <a:off x="1696368" y="296855"/>
          <a:ext cx="1356796" cy="67839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2017</a:t>
          </a:r>
          <a:endParaRPr lang="fr-FR" sz="3800" kern="1200" dirty="0"/>
        </a:p>
      </dsp:txBody>
      <dsp:txXfrm>
        <a:off x="1716238" y="316725"/>
        <a:ext cx="1317056" cy="638658"/>
      </dsp:txXfrm>
    </dsp:sp>
    <dsp:sp modelId="{BF939FD6-A901-44BE-B158-79A3E6801DEE}">
      <dsp:nvSpPr>
        <dsp:cNvPr id="0" name=""/>
        <dsp:cNvSpPr/>
      </dsp:nvSpPr>
      <dsp:spPr>
        <a:xfrm>
          <a:off x="1832047" y="975253"/>
          <a:ext cx="135679" cy="50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98"/>
              </a:lnTo>
              <a:lnTo>
                <a:pt x="135679" y="508798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CBAD5-396B-4E69-A320-B5E19ECA4281}">
      <dsp:nvSpPr>
        <dsp:cNvPr id="0" name=""/>
        <dsp:cNvSpPr/>
      </dsp:nvSpPr>
      <dsp:spPr>
        <a:xfrm>
          <a:off x="1967727" y="1144852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Français: 9 208</a:t>
          </a:r>
          <a:endParaRPr lang="fr-FR" sz="1800" kern="1200" dirty="0"/>
        </a:p>
      </dsp:txBody>
      <dsp:txXfrm>
        <a:off x="1987597" y="1164722"/>
        <a:ext cx="1045696" cy="638658"/>
      </dsp:txXfrm>
    </dsp:sp>
    <dsp:sp modelId="{8AEE23AA-3D60-4D5C-B2FE-A8C38AF8ED97}">
      <dsp:nvSpPr>
        <dsp:cNvPr id="0" name=""/>
        <dsp:cNvSpPr/>
      </dsp:nvSpPr>
      <dsp:spPr>
        <a:xfrm>
          <a:off x="1832047" y="975253"/>
          <a:ext cx="135679" cy="135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96"/>
              </a:lnTo>
              <a:lnTo>
                <a:pt x="135679" y="135679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6E51-2671-4E3E-96B7-B50BF02BE7DD}">
      <dsp:nvSpPr>
        <dsp:cNvPr id="0" name=""/>
        <dsp:cNvSpPr/>
      </dsp:nvSpPr>
      <dsp:spPr>
        <a:xfrm>
          <a:off x="1967727" y="1992850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Etrangers: 5 339</a:t>
          </a:r>
          <a:endParaRPr lang="fr-FR" sz="1800" kern="1200" dirty="0"/>
        </a:p>
      </dsp:txBody>
      <dsp:txXfrm>
        <a:off x="1987597" y="2012720"/>
        <a:ext cx="1045696" cy="6386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ACFC9-5FBE-401A-B328-E443EBB348F8}">
      <dsp:nvSpPr>
        <dsp:cNvPr id="0" name=""/>
        <dsp:cNvSpPr/>
      </dsp:nvSpPr>
      <dsp:spPr>
        <a:xfrm>
          <a:off x="372" y="296855"/>
          <a:ext cx="1356796" cy="67839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2016</a:t>
          </a:r>
          <a:endParaRPr lang="fr-FR" sz="3800" kern="1200" dirty="0"/>
        </a:p>
      </dsp:txBody>
      <dsp:txXfrm>
        <a:off x="20242" y="316725"/>
        <a:ext cx="1317056" cy="638658"/>
      </dsp:txXfrm>
    </dsp:sp>
    <dsp:sp modelId="{661C899A-A648-4F95-96CA-3C5B0D3AA1B9}">
      <dsp:nvSpPr>
        <dsp:cNvPr id="0" name=""/>
        <dsp:cNvSpPr/>
      </dsp:nvSpPr>
      <dsp:spPr>
        <a:xfrm>
          <a:off x="136052" y="975253"/>
          <a:ext cx="135679" cy="50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98"/>
              </a:lnTo>
              <a:lnTo>
                <a:pt x="135679" y="508798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885A8-3774-4BA5-B152-AC3CA589FFD3}">
      <dsp:nvSpPr>
        <dsp:cNvPr id="0" name=""/>
        <dsp:cNvSpPr/>
      </dsp:nvSpPr>
      <dsp:spPr>
        <a:xfrm>
          <a:off x="271731" y="1144852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>
                  <a:lumMod val="50000"/>
                </a:schemeClr>
              </a:solidFill>
            </a:rPr>
            <a:t>Français: 2 127</a:t>
          </a:r>
          <a:endParaRPr lang="fr-FR" sz="1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1601" y="1164722"/>
        <a:ext cx="1045696" cy="638658"/>
      </dsp:txXfrm>
    </dsp:sp>
    <dsp:sp modelId="{46B66C7E-399D-4767-8824-5A88BE981AE4}">
      <dsp:nvSpPr>
        <dsp:cNvPr id="0" name=""/>
        <dsp:cNvSpPr/>
      </dsp:nvSpPr>
      <dsp:spPr>
        <a:xfrm>
          <a:off x="136052" y="975253"/>
          <a:ext cx="135679" cy="135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96"/>
              </a:lnTo>
              <a:lnTo>
                <a:pt x="135679" y="1356796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064C6-3528-4BE9-BA7A-1ED317401810}">
      <dsp:nvSpPr>
        <dsp:cNvPr id="0" name=""/>
        <dsp:cNvSpPr/>
      </dsp:nvSpPr>
      <dsp:spPr>
        <a:xfrm>
          <a:off x="271731" y="1992850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>
                  <a:lumMod val="50000"/>
                </a:schemeClr>
              </a:solidFill>
            </a:rPr>
            <a:t>Etrangers: 1 596</a:t>
          </a:r>
          <a:endParaRPr lang="fr-FR" sz="1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1601" y="2012720"/>
        <a:ext cx="1045696" cy="638658"/>
      </dsp:txXfrm>
    </dsp:sp>
    <dsp:sp modelId="{96AD1B7C-973B-4595-9CE0-673065CAB088}">
      <dsp:nvSpPr>
        <dsp:cNvPr id="0" name=""/>
        <dsp:cNvSpPr/>
      </dsp:nvSpPr>
      <dsp:spPr>
        <a:xfrm>
          <a:off x="1696368" y="296855"/>
          <a:ext cx="1356796" cy="67839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2017</a:t>
          </a:r>
          <a:endParaRPr lang="fr-FR" sz="3800" kern="1200" dirty="0"/>
        </a:p>
      </dsp:txBody>
      <dsp:txXfrm>
        <a:off x="1716238" y="316725"/>
        <a:ext cx="1317056" cy="638658"/>
      </dsp:txXfrm>
    </dsp:sp>
    <dsp:sp modelId="{BF939FD6-A901-44BE-B158-79A3E6801DEE}">
      <dsp:nvSpPr>
        <dsp:cNvPr id="0" name=""/>
        <dsp:cNvSpPr/>
      </dsp:nvSpPr>
      <dsp:spPr>
        <a:xfrm>
          <a:off x="1832047" y="975253"/>
          <a:ext cx="135679" cy="50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98"/>
              </a:lnTo>
              <a:lnTo>
                <a:pt x="135679" y="508798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CBAD5-396B-4E69-A320-B5E19ECA4281}">
      <dsp:nvSpPr>
        <dsp:cNvPr id="0" name=""/>
        <dsp:cNvSpPr/>
      </dsp:nvSpPr>
      <dsp:spPr>
        <a:xfrm>
          <a:off x="1967727" y="1144852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Français: 2 526</a:t>
          </a:r>
          <a:endParaRPr lang="fr-FR" sz="1800" kern="1200" dirty="0"/>
        </a:p>
      </dsp:txBody>
      <dsp:txXfrm>
        <a:off x="1987597" y="1164722"/>
        <a:ext cx="1045696" cy="638658"/>
      </dsp:txXfrm>
    </dsp:sp>
    <dsp:sp modelId="{8AEE23AA-3D60-4D5C-B2FE-A8C38AF8ED97}">
      <dsp:nvSpPr>
        <dsp:cNvPr id="0" name=""/>
        <dsp:cNvSpPr/>
      </dsp:nvSpPr>
      <dsp:spPr>
        <a:xfrm>
          <a:off x="1832047" y="975253"/>
          <a:ext cx="135679" cy="135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96"/>
              </a:lnTo>
              <a:lnTo>
                <a:pt x="135679" y="135679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6E51-2671-4E3E-96B7-B50BF02BE7DD}">
      <dsp:nvSpPr>
        <dsp:cNvPr id="0" name=""/>
        <dsp:cNvSpPr/>
      </dsp:nvSpPr>
      <dsp:spPr>
        <a:xfrm>
          <a:off x="1967727" y="1992850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Etrangers: 2 241</a:t>
          </a:r>
          <a:endParaRPr lang="fr-FR" sz="1800" kern="1200" dirty="0"/>
        </a:p>
      </dsp:txBody>
      <dsp:txXfrm>
        <a:off x="1987597" y="2012720"/>
        <a:ext cx="1045696" cy="6386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ACFC9-5FBE-401A-B328-E443EBB348F8}">
      <dsp:nvSpPr>
        <dsp:cNvPr id="0" name=""/>
        <dsp:cNvSpPr/>
      </dsp:nvSpPr>
      <dsp:spPr>
        <a:xfrm>
          <a:off x="372" y="296855"/>
          <a:ext cx="1356796" cy="67839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2016</a:t>
          </a:r>
          <a:endParaRPr lang="fr-FR" sz="3800" kern="1200" dirty="0"/>
        </a:p>
      </dsp:txBody>
      <dsp:txXfrm>
        <a:off x="20242" y="316725"/>
        <a:ext cx="1317056" cy="638658"/>
      </dsp:txXfrm>
    </dsp:sp>
    <dsp:sp modelId="{661C899A-A648-4F95-96CA-3C5B0D3AA1B9}">
      <dsp:nvSpPr>
        <dsp:cNvPr id="0" name=""/>
        <dsp:cNvSpPr/>
      </dsp:nvSpPr>
      <dsp:spPr>
        <a:xfrm>
          <a:off x="136052" y="975253"/>
          <a:ext cx="135679" cy="50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98"/>
              </a:lnTo>
              <a:lnTo>
                <a:pt x="135679" y="508798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885A8-3774-4BA5-B152-AC3CA589FFD3}">
      <dsp:nvSpPr>
        <dsp:cNvPr id="0" name=""/>
        <dsp:cNvSpPr/>
      </dsp:nvSpPr>
      <dsp:spPr>
        <a:xfrm>
          <a:off x="271731" y="1144852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>
                  <a:lumMod val="50000"/>
                </a:schemeClr>
              </a:solidFill>
            </a:rPr>
            <a:t>Français: 1 223</a:t>
          </a:r>
          <a:endParaRPr lang="fr-FR" sz="1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1601" y="1164722"/>
        <a:ext cx="1045696" cy="638658"/>
      </dsp:txXfrm>
    </dsp:sp>
    <dsp:sp modelId="{46B66C7E-399D-4767-8824-5A88BE981AE4}">
      <dsp:nvSpPr>
        <dsp:cNvPr id="0" name=""/>
        <dsp:cNvSpPr/>
      </dsp:nvSpPr>
      <dsp:spPr>
        <a:xfrm>
          <a:off x="136052" y="975253"/>
          <a:ext cx="135679" cy="135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96"/>
              </a:lnTo>
              <a:lnTo>
                <a:pt x="135679" y="1356796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064C6-3528-4BE9-BA7A-1ED317401810}">
      <dsp:nvSpPr>
        <dsp:cNvPr id="0" name=""/>
        <dsp:cNvSpPr/>
      </dsp:nvSpPr>
      <dsp:spPr>
        <a:xfrm>
          <a:off x="271731" y="1992850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>
                  <a:lumMod val="50000"/>
                </a:schemeClr>
              </a:solidFill>
            </a:rPr>
            <a:t>Etrangers: 669</a:t>
          </a:r>
          <a:endParaRPr lang="fr-FR" sz="1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1601" y="2012720"/>
        <a:ext cx="1045696" cy="638658"/>
      </dsp:txXfrm>
    </dsp:sp>
    <dsp:sp modelId="{96AD1B7C-973B-4595-9CE0-673065CAB088}">
      <dsp:nvSpPr>
        <dsp:cNvPr id="0" name=""/>
        <dsp:cNvSpPr/>
      </dsp:nvSpPr>
      <dsp:spPr>
        <a:xfrm>
          <a:off x="1696368" y="296855"/>
          <a:ext cx="1356796" cy="67839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2017</a:t>
          </a:r>
          <a:endParaRPr lang="fr-FR" sz="3800" kern="1200" dirty="0"/>
        </a:p>
      </dsp:txBody>
      <dsp:txXfrm>
        <a:off x="1716238" y="316725"/>
        <a:ext cx="1317056" cy="638658"/>
      </dsp:txXfrm>
    </dsp:sp>
    <dsp:sp modelId="{BF939FD6-A901-44BE-B158-79A3E6801DEE}">
      <dsp:nvSpPr>
        <dsp:cNvPr id="0" name=""/>
        <dsp:cNvSpPr/>
      </dsp:nvSpPr>
      <dsp:spPr>
        <a:xfrm>
          <a:off x="1832047" y="975253"/>
          <a:ext cx="135679" cy="50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98"/>
              </a:lnTo>
              <a:lnTo>
                <a:pt x="135679" y="508798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CBAD5-396B-4E69-A320-B5E19ECA4281}">
      <dsp:nvSpPr>
        <dsp:cNvPr id="0" name=""/>
        <dsp:cNvSpPr/>
      </dsp:nvSpPr>
      <dsp:spPr>
        <a:xfrm>
          <a:off x="1967727" y="1144852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Français: 1 446</a:t>
          </a:r>
          <a:endParaRPr lang="fr-FR" sz="1800" kern="1200" dirty="0"/>
        </a:p>
      </dsp:txBody>
      <dsp:txXfrm>
        <a:off x="1987597" y="1164722"/>
        <a:ext cx="1045696" cy="638658"/>
      </dsp:txXfrm>
    </dsp:sp>
    <dsp:sp modelId="{8AEE23AA-3D60-4D5C-B2FE-A8C38AF8ED97}">
      <dsp:nvSpPr>
        <dsp:cNvPr id="0" name=""/>
        <dsp:cNvSpPr/>
      </dsp:nvSpPr>
      <dsp:spPr>
        <a:xfrm>
          <a:off x="1832047" y="975253"/>
          <a:ext cx="135679" cy="135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96"/>
              </a:lnTo>
              <a:lnTo>
                <a:pt x="135679" y="135679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6E51-2671-4E3E-96B7-B50BF02BE7DD}">
      <dsp:nvSpPr>
        <dsp:cNvPr id="0" name=""/>
        <dsp:cNvSpPr/>
      </dsp:nvSpPr>
      <dsp:spPr>
        <a:xfrm>
          <a:off x="1967727" y="1992850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Etrangers: 825</a:t>
          </a:r>
          <a:endParaRPr lang="fr-FR" sz="1800" kern="1200" dirty="0"/>
        </a:p>
      </dsp:txBody>
      <dsp:txXfrm>
        <a:off x="1987597" y="2012720"/>
        <a:ext cx="1045696" cy="6386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ACFC9-5FBE-401A-B328-E443EBB348F8}">
      <dsp:nvSpPr>
        <dsp:cNvPr id="0" name=""/>
        <dsp:cNvSpPr/>
      </dsp:nvSpPr>
      <dsp:spPr>
        <a:xfrm>
          <a:off x="372" y="296855"/>
          <a:ext cx="1356796" cy="67839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2016</a:t>
          </a:r>
          <a:endParaRPr lang="fr-FR" sz="3800" kern="1200" dirty="0"/>
        </a:p>
      </dsp:txBody>
      <dsp:txXfrm>
        <a:off x="20242" y="316725"/>
        <a:ext cx="1317056" cy="638658"/>
      </dsp:txXfrm>
    </dsp:sp>
    <dsp:sp modelId="{661C899A-A648-4F95-96CA-3C5B0D3AA1B9}">
      <dsp:nvSpPr>
        <dsp:cNvPr id="0" name=""/>
        <dsp:cNvSpPr/>
      </dsp:nvSpPr>
      <dsp:spPr>
        <a:xfrm>
          <a:off x="136052" y="975253"/>
          <a:ext cx="135679" cy="50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98"/>
              </a:lnTo>
              <a:lnTo>
                <a:pt x="135679" y="508798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885A8-3774-4BA5-B152-AC3CA589FFD3}">
      <dsp:nvSpPr>
        <dsp:cNvPr id="0" name=""/>
        <dsp:cNvSpPr/>
      </dsp:nvSpPr>
      <dsp:spPr>
        <a:xfrm>
          <a:off x="271731" y="1144852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>
                  <a:lumMod val="50000"/>
                </a:schemeClr>
              </a:solidFill>
            </a:rPr>
            <a:t>Français: 24 185</a:t>
          </a:r>
          <a:endParaRPr lang="fr-FR" sz="1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1601" y="1164722"/>
        <a:ext cx="1045696" cy="638658"/>
      </dsp:txXfrm>
    </dsp:sp>
    <dsp:sp modelId="{46B66C7E-399D-4767-8824-5A88BE981AE4}">
      <dsp:nvSpPr>
        <dsp:cNvPr id="0" name=""/>
        <dsp:cNvSpPr/>
      </dsp:nvSpPr>
      <dsp:spPr>
        <a:xfrm>
          <a:off x="136052" y="975253"/>
          <a:ext cx="135679" cy="135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96"/>
              </a:lnTo>
              <a:lnTo>
                <a:pt x="135679" y="1356796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064C6-3528-4BE9-BA7A-1ED317401810}">
      <dsp:nvSpPr>
        <dsp:cNvPr id="0" name=""/>
        <dsp:cNvSpPr/>
      </dsp:nvSpPr>
      <dsp:spPr>
        <a:xfrm>
          <a:off x="271731" y="1992850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>
                  <a:lumMod val="50000"/>
                </a:schemeClr>
              </a:solidFill>
            </a:rPr>
            <a:t>Etrangers: 15 646</a:t>
          </a:r>
          <a:endParaRPr lang="fr-FR" sz="1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1601" y="2012720"/>
        <a:ext cx="1045696" cy="638658"/>
      </dsp:txXfrm>
    </dsp:sp>
    <dsp:sp modelId="{96AD1B7C-973B-4595-9CE0-673065CAB088}">
      <dsp:nvSpPr>
        <dsp:cNvPr id="0" name=""/>
        <dsp:cNvSpPr/>
      </dsp:nvSpPr>
      <dsp:spPr>
        <a:xfrm>
          <a:off x="1696368" y="296855"/>
          <a:ext cx="1356796" cy="67839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2017</a:t>
          </a:r>
          <a:endParaRPr lang="fr-FR" sz="3800" kern="1200" dirty="0"/>
        </a:p>
      </dsp:txBody>
      <dsp:txXfrm>
        <a:off x="1716238" y="316725"/>
        <a:ext cx="1317056" cy="638658"/>
      </dsp:txXfrm>
    </dsp:sp>
    <dsp:sp modelId="{BF939FD6-A901-44BE-B158-79A3E6801DEE}">
      <dsp:nvSpPr>
        <dsp:cNvPr id="0" name=""/>
        <dsp:cNvSpPr/>
      </dsp:nvSpPr>
      <dsp:spPr>
        <a:xfrm>
          <a:off x="1832047" y="975253"/>
          <a:ext cx="135679" cy="50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798"/>
              </a:lnTo>
              <a:lnTo>
                <a:pt x="135679" y="508798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CBAD5-396B-4E69-A320-B5E19ECA4281}">
      <dsp:nvSpPr>
        <dsp:cNvPr id="0" name=""/>
        <dsp:cNvSpPr/>
      </dsp:nvSpPr>
      <dsp:spPr>
        <a:xfrm>
          <a:off x="1967727" y="1144852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Français: 24 914</a:t>
          </a:r>
          <a:endParaRPr lang="fr-FR" sz="1800" kern="1200" dirty="0"/>
        </a:p>
      </dsp:txBody>
      <dsp:txXfrm>
        <a:off x="1987597" y="1164722"/>
        <a:ext cx="1045696" cy="638658"/>
      </dsp:txXfrm>
    </dsp:sp>
    <dsp:sp modelId="{8AEE23AA-3D60-4D5C-B2FE-A8C38AF8ED97}">
      <dsp:nvSpPr>
        <dsp:cNvPr id="0" name=""/>
        <dsp:cNvSpPr/>
      </dsp:nvSpPr>
      <dsp:spPr>
        <a:xfrm>
          <a:off x="1832047" y="975253"/>
          <a:ext cx="135679" cy="135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796"/>
              </a:lnTo>
              <a:lnTo>
                <a:pt x="135679" y="135679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A6E51-2671-4E3E-96B7-B50BF02BE7DD}">
      <dsp:nvSpPr>
        <dsp:cNvPr id="0" name=""/>
        <dsp:cNvSpPr/>
      </dsp:nvSpPr>
      <dsp:spPr>
        <a:xfrm>
          <a:off x="1967727" y="1992850"/>
          <a:ext cx="1085436" cy="67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Etrangers: 17 051</a:t>
          </a:r>
          <a:endParaRPr lang="fr-FR" sz="1800" kern="1200" dirty="0"/>
        </a:p>
      </dsp:txBody>
      <dsp:txXfrm>
        <a:off x="1987597" y="2012720"/>
        <a:ext cx="1045696" cy="638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B335-1FA2-4FC3-A8EC-A01E85CD7762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0E62-338D-438E-ADFB-5A1205628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92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B335-1FA2-4FC3-A8EC-A01E85CD7762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0E62-338D-438E-ADFB-5A1205628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03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B335-1FA2-4FC3-A8EC-A01E85CD7762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0E62-338D-438E-ADFB-5A1205628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35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B335-1FA2-4FC3-A8EC-A01E85CD7762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0E62-338D-438E-ADFB-5A1205628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81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B335-1FA2-4FC3-A8EC-A01E85CD7762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0E62-338D-438E-ADFB-5A1205628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1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B335-1FA2-4FC3-A8EC-A01E85CD7762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0E62-338D-438E-ADFB-5A1205628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51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B335-1FA2-4FC3-A8EC-A01E85CD7762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0E62-338D-438E-ADFB-5A1205628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31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B335-1FA2-4FC3-A8EC-A01E85CD7762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0E62-338D-438E-ADFB-5A1205628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87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B335-1FA2-4FC3-A8EC-A01E85CD7762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0E62-338D-438E-ADFB-5A1205628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64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B335-1FA2-4FC3-A8EC-A01E85CD7762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0E62-338D-438E-ADFB-5A1205628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96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B335-1FA2-4FC3-A8EC-A01E85CD7762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0E62-338D-438E-ADFB-5A1205628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19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DB335-1FA2-4FC3-A8EC-A01E85CD7762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70E62-338D-438E-ADFB-5A1205628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00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477" y="0"/>
            <a:ext cx="666750" cy="85725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556" y="0"/>
            <a:ext cx="847725" cy="85725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397" y="-9905"/>
            <a:ext cx="638175" cy="85725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0"/>
            <a:ext cx="714375" cy="857250"/>
          </a:xfrm>
          <a:prstGeom prst="rect">
            <a:avLst/>
          </a:prstGeom>
        </p:spPr>
      </p:pic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584236" y="1700808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Etude de fréquentation</a:t>
            </a:r>
          </a:p>
          <a:p>
            <a:r>
              <a:rPr lang="fr-FR" sz="3200" dirty="0" smtClean="0"/>
              <a:t>Office de Tourisme Bergerac - Sud Dordogne</a:t>
            </a:r>
            <a:endParaRPr lang="fr-FR" sz="3200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683568" y="2924944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419872" y="4005064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cap="all" dirty="0" smtClean="0">
                <a:solidFill>
                  <a:srgbClr val="91288E"/>
                </a:solidFill>
              </a:rPr>
              <a:t>Saison d’avril à octobre</a:t>
            </a:r>
          </a:p>
          <a:p>
            <a:pPr algn="r"/>
            <a:r>
              <a:rPr lang="fr-FR" sz="4000" b="1" cap="all" dirty="0" smtClean="0">
                <a:solidFill>
                  <a:srgbClr val="91288E"/>
                </a:solidFill>
              </a:rPr>
              <a:t>2017</a:t>
            </a:r>
            <a:endParaRPr lang="fr-FR" sz="4000" b="1" cap="all" dirty="0">
              <a:solidFill>
                <a:srgbClr val="91288E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80" y="3501009"/>
            <a:ext cx="3024336" cy="20162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7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79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2" name="ZoneTexte 11"/>
          <p:cNvSpPr txBox="1"/>
          <p:nvPr/>
        </p:nvSpPr>
        <p:spPr>
          <a:xfrm>
            <a:off x="899592" y="1836001"/>
            <a:ext cx="73420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cap="all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Synthèse </a:t>
            </a:r>
          </a:p>
          <a:p>
            <a:r>
              <a:rPr lang="fr-FR" sz="6600" cap="all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sur la Saison</a:t>
            </a:r>
            <a:endParaRPr lang="fr-FR" sz="6600" cap="all" dirty="0">
              <a:solidFill>
                <a:schemeClr val="bg1"/>
              </a:solidFill>
              <a:latin typeface="Montserrat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2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AVRIL à OCTOBRE 2017</a:t>
            </a:r>
            <a:endParaRPr lang="fr-FR" sz="32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350852" y="91800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242247885"/>
              </p:ext>
            </p:extLst>
          </p:nvPr>
        </p:nvGraphicFramePr>
        <p:xfrm>
          <a:off x="350852" y="1268760"/>
          <a:ext cx="3053537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355976" y="1556792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Globalement sur les 7 mois de la saison 2017 (avril à octobre)</a:t>
            </a:r>
          </a:p>
          <a:p>
            <a:endParaRPr lang="fr-FR" dirty="0" smtClean="0"/>
          </a:p>
          <a:p>
            <a:r>
              <a:rPr lang="fr-FR" dirty="0" smtClean="0"/>
              <a:t>La progression est très sensible par rapport à 2016 (+5,4%)</a:t>
            </a:r>
          </a:p>
          <a:p>
            <a:endParaRPr lang="fr-FR" dirty="0" smtClean="0"/>
          </a:p>
          <a:p>
            <a:r>
              <a:rPr lang="fr-FR" dirty="0" smtClean="0"/>
              <a:t>+3% pour les visiteurs français et</a:t>
            </a:r>
          </a:p>
          <a:p>
            <a:r>
              <a:rPr lang="fr-FR" dirty="0" smtClean="0"/>
              <a:t>+9% pour les visiteurs étrangers.</a:t>
            </a:r>
          </a:p>
        </p:txBody>
      </p:sp>
    </p:spTree>
    <p:extLst>
      <p:ext uri="{BB962C8B-B14F-4D97-AF65-F5344CB8AC3E}">
        <p14:creationId xmlns:p14="http://schemas.microsoft.com/office/powerpoint/2010/main" val="22788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AVRIL à OCTOBRE 2017</a:t>
            </a:r>
            <a:endParaRPr lang="fr-FR" sz="32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350852" y="91800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4355976" y="1556792"/>
            <a:ext cx="410445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les visiteurs étrangers : </a:t>
            </a:r>
          </a:p>
          <a:p>
            <a:endParaRPr lang="fr-FR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dirty="0" smtClean="0"/>
              <a:t>Espagne + 24,2 %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dirty="0" smtClean="0"/>
              <a:t>Allemagne + 11.7 %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dirty="0" smtClean="0"/>
              <a:t>Pays Bas + 7 %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dirty="0" smtClean="0"/>
              <a:t>Royaume Uni + 6,7 %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dirty="0" smtClean="0"/>
              <a:t>Belgique +3,6 %</a:t>
            </a:r>
          </a:p>
        </p:txBody>
      </p:sp>
      <p:sp>
        <p:nvSpPr>
          <p:cNvPr id="2" name="Arrondir un rectangle avec un coin diagonal 1"/>
          <p:cNvSpPr/>
          <p:nvPr/>
        </p:nvSpPr>
        <p:spPr>
          <a:xfrm>
            <a:off x="611560" y="1556792"/>
            <a:ext cx="3240360" cy="4032448"/>
          </a:xfrm>
          <a:prstGeom prst="round2Diag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11560" y="1988840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Black" panose="00000A00000000000000" pitchFamily="2" charset="0"/>
              </a:rPr>
              <a:t>TOP 5</a:t>
            </a:r>
            <a:endParaRPr lang="fr-F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Black" panose="00000A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11560" y="285293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DES PROGRESSIONS</a:t>
            </a:r>
            <a:endParaRPr lang="fr-FR" sz="2400" dirty="0">
              <a:solidFill>
                <a:schemeClr val="bg1"/>
              </a:solidFill>
              <a:latin typeface="Montserrat Black" panose="00000A00000000000000" pitchFamily="2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1511660" y="3645024"/>
            <a:ext cx="1440160" cy="1512168"/>
          </a:xfrm>
          <a:prstGeom prst="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76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AVRIL à OCTOBRE 2017</a:t>
            </a:r>
            <a:endParaRPr lang="fr-FR" sz="32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350852" y="91800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4355976" y="1556792"/>
            <a:ext cx="410445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les visiteurs étrangers</a:t>
            </a:r>
          </a:p>
          <a:p>
            <a:r>
              <a:rPr lang="fr-FR" dirty="0" smtClean="0"/>
              <a:t>(en nombre de visiteurs) : </a:t>
            </a:r>
          </a:p>
          <a:p>
            <a:endParaRPr lang="fr-FR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dirty="0" smtClean="0"/>
              <a:t>Royaume Uni </a:t>
            </a:r>
            <a:r>
              <a:rPr lang="fr-FR" dirty="0"/>
              <a:t> : 6 </a:t>
            </a:r>
            <a:r>
              <a:rPr lang="fr-FR" dirty="0" smtClean="0"/>
              <a:t>365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dirty="0" smtClean="0"/>
              <a:t>Pays-Bas : 2</a:t>
            </a:r>
            <a:r>
              <a:rPr lang="fr-FR" dirty="0"/>
              <a:t> </a:t>
            </a:r>
            <a:r>
              <a:rPr lang="fr-FR" dirty="0" smtClean="0"/>
              <a:t>668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dirty="0" smtClean="0"/>
              <a:t>Espagne : 2</a:t>
            </a:r>
            <a:r>
              <a:rPr lang="fr-FR" dirty="0"/>
              <a:t> </a:t>
            </a:r>
            <a:r>
              <a:rPr lang="fr-FR" dirty="0" smtClean="0"/>
              <a:t>611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dirty="0" smtClean="0"/>
              <a:t>Belgique  : 2</a:t>
            </a:r>
            <a:r>
              <a:rPr lang="fr-FR" dirty="0"/>
              <a:t> </a:t>
            </a:r>
            <a:r>
              <a:rPr lang="fr-FR" dirty="0" smtClean="0"/>
              <a:t>263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dirty="0" smtClean="0"/>
              <a:t>Allemagne  : 1102</a:t>
            </a:r>
            <a:endParaRPr lang="fr-FR" dirty="0"/>
          </a:p>
        </p:txBody>
      </p:sp>
      <p:sp>
        <p:nvSpPr>
          <p:cNvPr id="2" name="Arrondir un rectangle avec un coin diagonal 1"/>
          <p:cNvSpPr/>
          <p:nvPr/>
        </p:nvSpPr>
        <p:spPr>
          <a:xfrm>
            <a:off x="611560" y="1556792"/>
            <a:ext cx="3240360" cy="4032448"/>
          </a:xfrm>
          <a:prstGeom prst="round2Diag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11560" y="1988840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Black" panose="00000A00000000000000" pitchFamily="2" charset="0"/>
              </a:rPr>
              <a:t>TOP 5</a:t>
            </a:r>
            <a:endParaRPr lang="fr-F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Black" panose="00000A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11560" y="285293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DES NATIONALIT</a:t>
            </a:r>
            <a:r>
              <a:rPr lang="fr-FR" sz="2400" dirty="0">
                <a:solidFill>
                  <a:schemeClr val="bg1"/>
                </a:solidFill>
                <a:latin typeface="Montserrat Black" panose="00000A00000000000000" pitchFamily="2" charset="0"/>
              </a:rPr>
              <a:t>É</a:t>
            </a:r>
            <a:r>
              <a:rPr lang="fr-FR" sz="2400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S</a:t>
            </a:r>
            <a:endParaRPr lang="fr-FR" sz="2400" dirty="0">
              <a:solidFill>
                <a:schemeClr val="bg1"/>
              </a:solidFill>
              <a:latin typeface="Montserrat Black" panose="00000A00000000000000" pitchFamily="2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1511660" y="3645024"/>
            <a:ext cx="1440160" cy="1512168"/>
          </a:xfrm>
          <a:prstGeom prst="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0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AVRIL à OCTOBRE 2017</a:t>
            </a:r>
            <a:endParaRPr lang="fr-FR" sz="32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350852" y="91800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895461"/>
              </p:ext>
            </p:extLst>
          </p:nvPr>
        </p:nvGraphicFramePr>
        <p:xfrm>
          <a:off x="1835696" y="1340768"/>
          <a:ext cx="5257800" cy="3533775"/>
        </p:xfrm>
        <a:graphic>
          <a:graphicData uri="http://schemas.openxmlformats.org/drawingml/2006/table">
            <a:tbl>
              <a:tblPr/>
              <a:tblGrid>
                <a:gridCol w="1476772"/>
                <a:gridCol w="1152128"/>
                <a:gridCol w="1314450"/>
                <a:gridCol w="1314450"/>
              </a:tblGrid>
              <a:tr h="200025">
                <a:tc>
                  <a:txBody>
                    <a:bodyPr/>
                    <a:lstStyle/>
                    <a:p>
                      <a:pPr rtl="0" fontAlgn="b"/>
                      <a:endParaRPr lang="fr-FR" dirty="0"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fr-FR">
                          <a:effectLst/>
                        </a:rPr>
                        <a:t>AVRIL à OCTOBRE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dirty="0" smtClean="0">
                          <a:solidFill>
                            <a:schemeClr val="bg1"/>
                          </a:solidFill>
                          <a:effectLst/>
                        </a:rPr>
                        <a:t>VARIATION</a:t>
                      </a:r>
                      <a:endParaRPr lang="fr-FR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rtl="0" fontAlgn="b"/>
                      <a:endParaRPr lang="fr-FR"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dirty="0">
                          <a:effectLst/>
                        </a:rPr>
                        <a:t>2016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>
                          <a:effectLst/>
                        </a:rPr>
                        <a:t>2017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fr-FR">
                          <a:effectLst/>
                        </a:rPr>
                        <a:t>FRANCE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24 185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24 914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3,0%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fr-FR">
                          <a:effectLst/>
                        </a:rPr>
                        <a:t>ETRANGER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15 646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17 051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9,0%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fr-FR">
                          <a:effectLst/>
                        </a:rPr>
                        <a:t>total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39 831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41 965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5,4%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dont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r-FR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fr-FR">
                          <a:effectLst/>
                        </a:rPr>
                        <a:t>ROYAUME UNI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5 963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6 365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6,7%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fr-FR">
                          <a:effectLst/>
                        </a:rPr>
                        <a:t>PAYS BAS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2 494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2 668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7,0%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fr-FR">
                          <a:effectLst/>
                        </a:rPr>
                        <a:t>ALLEMAGNE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987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1 102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11,7%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fr-FR">
                          <a:effectLst/>
                        </a:rPr>
                        <a:t>BELGIQUE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2 185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2 263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3,6%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fr-FR">
                          <a:effectLst/>
                        </a:rPr>
                        <a:t>ESPAGNE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2 103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>
                          <a:effectLst/>
                        </a:rPr>
                        <a:t>2 611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24,2%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0" y="51571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Dans </a:t>
            </a:r>
            <a:r>
              <a:rPr lang="fr-FR" b="1" dirty="0"/>
              <a:t>le courant du mois d’octobre </a:t>
            </a:r>
            <a:r>
              <a:rPr lang="fr-FR" b="1" dirty="0" smtClean="0"/>
              <a:t>2017</a:t>
            </a:r>
            <a:endParaRPr lang="fr-FR" b="1" dirty="0"/>
          </a:p>
          <a:p>
            <a:pPr algn="ctr"/>
            <a:r>
              <a:rPr lang="fr-FR" b="1" dirty="0"/>
              <a:t>l</a:t>
            </a:r>
            <a:r>
              <a:rPr lang="fr-FR" b="1" dirty="0" smtClean="0"/>
              <a:t>’office de Tourisme a atteint le score total de visiteurs accueillis en 2016</a:t>
            </a:r>
          </a:p>
        </p:txBody>
      </p:sp>
    </p:spTree>
    <p:extLst>
      <p:ext uri="{BB962C8B-B14F-4D97-AF65-F5344CB8AC3E}">
        <p14:creationId xmlns:p14="http://schemas.microsoft.com/office/powerpoint/2010/main" val="128070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79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23528" y="1836001"/>
            <a:ext cx="88204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cap="all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Tendance</a:t>
            </a:r>
          </a:p>
          <a:p>
            <a:r>
              <a:rPr lang="fr-FR" sz="6600" cap="all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D</a:t>
            </a:r>
            <a:r>
              <a:rPr lang="fr-FR" sz="6600" cap="all" dirty="0">
                <a:solidFill>
                  <a:schemeClr val="bg1"/>
                </a:solidFill>
                <a:latin typeface="Montserrat Black" panose="00000A00000000000000" pitchFamily="2" charset="0"/>
              </a:rPr>
              <a:t>É</a:t>
            </a:r>
            <a:r>
              <a:rPr lang="fr-FR" sz="6600" cap="all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PARTEMENTALE</a:t>
            </a:r>
            <a:endParaRPr lang="fr-FR" sz="6600" cap="all" dirty="0">
              <a:solidFill>
                <a:schemeClr val="bg1"/>
              </a:solidFill>
              <a:latin typeface="Montserrat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0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Source : Observatoire Départemental</a:t>
            </a:r>
            <a:endParaRPr lang="fr-FR" sz="32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350852" y="91800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50852" y="1052736"/>
            <a:ext cx="7965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Tendance Dordogne Périgord depuis le début de l’année jusqu’à fin août 2017</a:t>
            </a:r>
            <a:br>
              <a:rPr lang="fr-FR" b="1" dirty="0"/>
            </a:br>
            <a:r>
              <a:rPr lang="fr-FR" dirty="0"/>
              <a:t>(Source Observatoire départemental du Tourisme CDT)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539552" y="1862950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 smtClean="0"/>
              <a:t>Sites touristiques </a:t>
            </a:r>
            <a:r>
              <a:rPr lang="fr-FR" dirty="0" smtClean="0"/>
              <a:t>(hors Lascaux II et IV) : +8.5%</a:t>
            </a:r>
          </a:p>
          <a:p>
            <a:r>
              <a:rPr lang="fr-FR" dirty="0" smtClean="0"/>
              <a:t>Ce sont les grottes (+28%) et les musées (14%) qui affichent les plus fortes progressions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 smtClean="0"/>
              <a:t>Hôtellerie traditionnelle </a:t>
            </a:r>
            <a:r>
              <a:rPr lang="fr-FR" dirty="0" smtClean="0"/>
              <a:t>(janvier à septembre)</a:t>
            </a:r>
          </a:p>
          <a:p>
            <a:r>
              <a:rPr lang="fr-FR" dirty="0" smtClean="0"/>
              <a:t>Sur </a:t>
            </a:r>
            <a:r>
              <a:rPr lang="fr-FR" dirty="0"/>
              <a:t>les 9 premiers mois de </a:t>
            </a:r>
            <a:r>
              <a:rPr lang="fr-FR" dirty="0" smtClean="0"/>
              <a:t>2017, </a:t>
            </a:r>
            <a:r>
              <a:rPr lang="fr-FR" dirty="0"/>
              <a:t>les nuitées en hôtellerie en Dordogne ont progressé de 4,99%. (+ 6,94% pour la clientèle française et + 0,06% pour la clientèle étrangère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dirty="0" smtClean="0"/>
              <a:t>En juillet et Août, on observe un léger recul de la clientèle étrangère</a:t>
            </a:r>
            <a:r>
              <a:rPr lang="fr-FR" smtClean="0"/>
              <a:t>. 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 smtClean="0"/>
              <a:t>Hôtellerie de Plein Air </a:t>
            </a:r>
            <a:r>
              <a:rPr lang="fr-FR" dirty="0" smtClean="0"/>
              <a:t>(juillet et août)</a:t>
            </a:r>
            <a:endParaRPr lang="fr-FR" dirty="0"/>
          </a:p>
          <a:p>
            <a:r>
              <a:rPr lang="fr-FR" dirty="0" smtClean="0"/>
              <a:t>52 % des campings considèrent la saison 2017 comme supérieure à 2016 (déjà jugée comme très bonne) et 31% la considère équivalente. Ils sont 49% à juger en hausse la clientèle étrangère ; ils sont seulement 25% à considérer que la clientèle française a  augmenté et 61% qu’elle est équivalente à 2016.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827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79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2" name="ZoneTexte 11"/>
          <p:cNvSpPr txBox="1"/>
          <p:nvPr/>
        </p:nvSpPr>
        <p:spPr>
          <a:xfrm>
            <a:off x="899592" y="1836001"/>
            <a:ext cx="73420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cap="all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Enquête</a:t>
            </a:r>
          </a:p>
          <a:p>
            <a:r>
              <a:rPr lang="fr-FR" sz="6600" cap="all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express</a:t>
            </a:r>
            <a:endParaRPr lang="fr-FR" sz="6600" cap="all" dirty="0">
              <a:solidFill>
                <a:schemeClr val="bg1"/>
              </a:solidFill>
              <a:latin typeface="Montserrat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9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Enquête réalisée début octobre 2017</a:t>
            </a:r>
            <a:endParaRPr lang="fr-FR" sz="32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350852" y="91800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50852" y="1052736"/>
            <a:ext cx="79655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Enquête réalisée auprès des prestataires partenaires</a:t>
            </a:r>
          </a:p>
          <a:p>
            <a:r>
              <a:rPr lang="fr-FR" b="1" dirty="0" smtClean="0"/>
              <a:t>de l’Office de Tourisme Bergerac - Sud Dordogne</a:t>
            </a:r>
          </a:p>
          <a:p>
            <a:pPr algn="r"/>
            <a:r>
              <a:rPr lang="fr-FR" sz="1600" i="1" dirty="0" smtClean="0"/>
              <a:t>88 répondants sur les 320 interrogés soit 27,5%. Parmi eux une petite moitié d’hébergeurs et un quart de vignerons et 1 douzaine de prestataires de loisirs. Très peu de restaurateurs.</a:t>
            </a:r>
            <a:endParaRPr lang="fr-FR" sz="1600" i="1" dirty="0"/>
          </a:p>
        </p:txBody>
      </p:sp>
      <p:sp>
        <p:nvSpPr>
          <p:cNvPr id="2" name="ZoneTexte 1"/>
          <p:cNvSpPr txBox="1"/>
          <p:nvPr/>
        </p:nvSpPr>
        <p:spPr>
          <a:xfrm>
            <a:off x="350852" y="2430180"/>
            <a:ext cx="839761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dirty="0" smtClean="0"/>
              <a:t>L’enquête porte sur la perception et l’appréciation de la saison 2017 de mai à fin septembre par les professionnels du Tourisme du Pays de Bergerac et ce par rapport à la même période en 2016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Près de 62.5 % jugent la saison équivalente ou supérieure à 2016 ; 29,5 % la jugent meilleure ; 31.8 % la juge moins bonne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Dans le détail, ils sont 58 % à considérer que la fréquentation française a été équivalente ou supérieure à 2016</a:t>
            </a:r>
            <a:r>
              <a:rPr lang="fr-FR" dirty="0"/>
              <a:t> </a:t>
            </a:r>
            <a:r>
              <a:rPr lang="fr-FR" dirty="0" smtClean="0"/>
              <a:t>; 26 % l’ont jugée supérieure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Concernant les visiteurs étrangers, les professionnels répondants ont été 53 % à considérer la saison comme équivalente ou supérieure. 31 % l’ont jugée supérieure.  </a:t>
            </a:r>
            <a:r>
              <a:rPr lang="fr-FR" dirty="0"/>
              <a:t>On peut rapprocher ces chiffres de ceux enregistrés par l’OT avec une </a:t>
            </a:r>
            <a:r>
              <a:rPr lang="fr-FR" dirty="0" smtClean="0"/>
              <a:t>augmentation </a:t>
            </a:r>
            <a:r>
              <a:rPr lang="fr-FR" dirty="0"/>
              <a:t>des visiteurs étrangers (+9</a:t>
            </a:r>
            <a:r>
              <a:rPr lang="fr-FR" dirty="0" smtClean="0"/>
              <a:t>%) </a:t>
            </a:r>
            <a:r>
              <a:rPr lang="fr-FR" dirty="0"/>
              <a:t>plus </a:t>
            </a:r>
            <a:r>
              <a:rPr lang="fr-FR" dirty="0" smtClean="0"/>
              <a:t>fortement perçue</a:t>
            </a:r>
            <a:endParaRPr lang="fr-FR" dirty="0"/>
          </a:p>
          <a:p>
            <a:pPr>
              <a:spcAft>
                <a:spcPts val="1200"/>
              </a:spcAf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717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Enquête réalisée début octobre 2017 (suite)</a:t>
            </a:r>
            <a:endParaRPr lang="fr-FR" sz="32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350852" y="91800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334868" y="1836001"/>
            <a:ext cx="83976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Si l’on analyse les réponses par catégorie de répondants on se rend compte que les hébergeurs sont 57 % à considérer la saison meilleure ou équivalente à 2016 ; 21% la jugent supérieure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Côté vignerons et producteurs régionaux, ils sont 59 % qui considèrent la saison meilleure ou équivalente à 2016 ; 18 % la trouve supérieure et 41 % équivalente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C’est chez les prestataires de loisirs que l’on trouve le plus fort niveau d’insatisfaction avec 66 % des répondants qui jugent la saison moins bonne.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Pour ce qui est d’affiner l’appréciation de la saison par les professionnels en fonction des nationalités de visiteurs, le nombre de réponse «</a:t>
            </a:r>
            <a:r>
              <a:rPr lang="fr-FR" i="1" dirty="0" smtClean="0"/>
              <a:t>ne sait pas</a:t>
            </a:r>
            <a:r>
              <a:rPr lang="fr-FR" dirty="0" smtClean="0"/>
              <a:t>» est tel qu’il ne permet pas d’en tirer une tendance fiable.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406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79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2" name="ZoneTexte 11"/>
          <p:cNvSpPr txBox="1"/>
          <p:nvPr/>
        </p:nvSpPr>
        <p:spPr>
          <a:xfrm>
            <a:off x="899592" y="1836001"/>
            <a:ext cx="73420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cap="all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Étude</a:t>
            </a:r>
          </a:p>
          <a:p>
            <a:r>
              <a:rPr lang="fr-FR" sz="6600" cap="all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Mois par mois</a:t>
            </a:r>
            <a:endParaRPr lang="fr-FR" sz="6600" cap="all" dirty="0">
              <a:solidFill>
                <a:schemeClr val="bg1"/>
              </a:solidFill>
              <a:latin typeface="Montserrat Black" panose="00000A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45534" y="4725144"/>
            <a:ext cx="759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cap="all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FR</a:t>
            </a:r>
            <a:r>
              <a:rPr lang="fr-FR" sz="2800" cap="all" dirty="0">
                <a:solidFill>
                  <a:schemeClr val="bg1"/>
                </a:solidFill>
                <a:latin typeface="Montserrat Black" panose="00000A00000000000000" pitchFamily="2" charset="0"/>
              </a:rPr>
              <a:t>É</a:t>
            </a:r>
            <a:r>
              <a:rPr lang="fr-FR" sz="2800" cap="all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QUENTATION DES POINTS D’ACCUEIL</a:t>
            </a:r>
          </a:p>
        </p:txBody>
      </p:sp>
    </p:spTree>
    <p:extLst>
      <p:ext uri="{BB962C8B-B14F-4D97-AF65-F5344CB8AC3E}">
        <p14:creationId xmlns:p14="http://schemas.microsoft.com/office/powerpoint/2010/main" val="16368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AVRIL 2017</a:t>
            </a:r>
            <a:endParaRPr lang="fr-FR" sz="32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350852" y="91800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817585658"/>
              </p:ext>
            </p:extLst>
          </p:nvPr>
        </p:nvGraphicFramePr>
        <p:xfrm>
          <a:off x="350852" y="1268760"/>
          <a:ext cx="3053537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355976" y="1556792"/>
            <a:ext cx="41044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Très forte hausse par rapport au mois d’avril 2016 surtout des Etrangers</a:t>
            </a:r>
          </a:p>
          <a:p>
            <a:r>
              <a:rPr lang="fr-FR" dirty="0" smtClean="0"/>
              <a:t>( 53 %)</a:t>
            </a:r>
          </a:p>
          <a:p>
            <a:endParaRPr lang="fr-FR" dirty="0"/>
          </a:p>
          <a:p>
            <a:r>
              <a:rPr lang="fr-FR" dirty="0" smtClean="0"/>
              <a:t>Le weekend de Pâques est inclus dans les 3 zones de vacances. (il était en mars en 2016)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427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MAI 2017</a:t>
            </a:r>
            <a:endParaRPr lang="fr-FR" sz="32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350852" y="91800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973570794"/>
              </p:ext>
            </p:extLst>
          </p:nvPr>
        </p:nvGraphicFramePr>
        <p:xfrm>
          <a:off x="350852" y="1268760"/>
          <a:ext cx="3053537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355976" y="1556792"/>
            <a:ext cx="41044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Petite  baisse de 2,7%</a:t>
            </a:r>
          </a:p>
          <a:p>
            <a:endParaRPr lang="fr-FR" dirty="0" smtClean="0"/>
          </a:p>
          <a:p>
            <a:r>
              <a:rPr lang="fr-FR" dirty="0" smtClean="0"/>
              <a:t>Les chiffres sont tirés vers le bas par les visiteurs Français (-7%) dans un contexte électoral traditionnellement nuisible au Tourisme</a:t>
            </a:r>
          </a:p>
          <a:p>
            <a:endParaRPr lang="fr-FR" dirty="0"/>
          </a:p>
          <a:p>
            <a:r>
              <a:rPr lang="fr-FR" dirty="0"/>
              <a:t>H</a:t>
            </a:r>
            <a:r>
              <a:rPr lang="fr-FR" dirty="0" smtClean="0"/>
              <a:t>eureusement les visiteurs étrangers sont en nette hausse : +5%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66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JUIN 2017</a:t>
            </a:r>
            <a:endParaRPr lang="fr-FR" sz="32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350852" y="91800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637763946"/>
              </p:ext>
            </p:extLst>
          </p:nvPr>
        </p:nvGraphicFramePr>
        <p:xfrm>
          <a:off x="350852" y="1268760"/>
          <a:ext cx="3053537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355976" y="1556792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  <a:r>
              <a:rPr lang="fr-FR" dirty="0" smtClean="0"/>
              <a:t>ontexte électoral toujours </a:t>
            </a:r>
          </a:p>
          <a:p>
            <a:endParaRPr lang="fr-FR" dirty="0" smtClean="0"/>
          </a:p>
          <a:p>
            <a:r>
              <a:rPr lang="fr-FR" dirty="0" smtClean="0"/>
              <a:t>Recul général de 5% tant chez les Français que chez les visiteurs étrangers.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150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JUILLET 2017</a:t>
            </a:r>
            <a:endParaRPr lang="fr-FR" sz="32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350852" y="91800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79894974"/>
              </p:ext>
            </p:extLst>
          </p:nvPr>
        </p:nvGraphicFramePr>
        <p:xfrm>
          <a:off x="350852" y="1268760"/>
          <a:ext cx="3053537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355976" y="1556792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Tendance homogène à la hausse </a:t>
            </a:r>
          </a:p>
          <a:p>
            <a:r>
              <a:rPr lang="fr-FR" dirty="0" smtClean="0"/>
              <a:t>(environ + 5 %)</a:t>
            </a:r>
          </a:p>
          <a:p>
            <a:endParaRPr lang="fr-FR" dirty="0"/>
          </a:p>
          <a:p>
            <a:r>
              <a:rPr lang="fr-FR" dirty="0" smtClean="0"/>
              <a:t>Toutes les nationalités étrangères progressent sauf la Belgique</a:t>
            </a:r>
          </a:p>
          <a:p>
            <a:endParaRPr lang="fr-FR" dirty="0"/>
          </a:p>
          <a:p>
            <a:r>
              <a:rPr lang="fr-FR" dirty="0" smtClean="0"/>
              <a:t>Mention spéciale pour l’Allemagne </a:t>
            </a:r>
          </a:p>
          <a:p>
            <a:r>
              <a:rPr lang="fr-FR" dirty="0" smtClean="0"/>
              <a:t>( +27%)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467544" y="537321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bg1">
                    <a:lumMod val="50000"/>
                  </a:schemeClr>
                </a:solidFill>
              </a:rPr>
              <a:t>* A Noter: Sur les mois de juillet et août, les statistiques comprennent les visiteurs enregistrés sur l’antenne estivale de l’Office de Tourisme (Cloître des Récollets)</a:t>
            </a:r>
            <a:endParaRPr lang="fr-FR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0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AOÛT 2017</a:t>
            </a:r>
            <a:endParaRPr lang="fr-FR" sz="32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350852" y="91800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730915620"/>
              </p:ext>
            </p:extLst>
          </p:nvPr>
        </p:nvGraphicFramePr>
        <p:xfrm>
          <a:off x="350852" y="1268760"/>
          <a:ext cx="3053537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355976" y="1556792"/>
            <a:ext cx="41044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nombre des visiteurs Français stagne mais à un bon niveau tandis que les Etrangers progressent (+3%) </a:t>
            </a:r>
          </a:p>
          <a:p>
            <a:endParaRPr lang="fr-FR" dirty="0"/>
          </a:p>
          <a:p>
            <a:r>
              <a:rPr lang="fr-FR" dirty="0" smtClean="0"/>
              <a:t>Au total on constate une très légère progression de 0.7%</a:t>
            </a:r>
          </a:p>
          <a:p>
            <a:endParaRPr lang="fr-FR" dirty="0" smtClean="0"/>
          </a:p>
          <a:p>
            <a:r>
              <a:rPr lang="fr-FR" dirty="0" smtClean="0"/>
              <a:t>Les Belges sont encore en net recul</a:t>
            </a:r>
          </a:p>
          <a:p>
            <a:r>
              <a:rPr lang="fr-FR" dirty="0" smtClean="0"/>
              <a:t>les Britanniques en légère baisse</a:t>
            </a:r>
          </a:p>
          <a:p>
            <a:r>
              <a:rPr lang="fr-FR" dirty="0" smtClean="0"/>
              <a:t>et à nouveau les Allemands en forte augmentation (+21%)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67544" y="537321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bg1">
                    <a:lumMod val="50000"/>
                  </a:schemeClr>
                </a:solidFill>
              </a:rPr>
              <a:t>* A Noter: Sur les mois de juillet et août, les statistiques comprennent les visiteurs enregistrés sur l’antenne estivale de l’Office de Tourisme (Cloître des Récollets)</a:t>
            </a:r>
            <a:endParaRPr lang="fr-FR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9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SEPTEMBRE 2017</a:t>
            </a:r>
            <a:endParaRPr lang="fr-FR" sz="32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350852" y="91800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084334889"/>
              </p:ext>
            </p:extLst>
          </p:nvPr>
        </p:nvGraphicFramePr>
        <p:xfrm>
          <a:off x="350852" y="1268760"/>
          <a:ext cx="3053537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355976" y="1556792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+ 28 % de fréquentation du hall d’accueil </a:t>
            </a:r>
          </a:p>
          <a:p>
            <a:endParaRPr lang="fr-FR" dirty="0"/>
          </a:p>
          <a:p>
            <a:r>
              <a:rPr lang="fr-FR" dirty="0" smtClean="0"/>
              <a:t>Les visiteurs étrangers sont en très forte hausse avec + 40 % ; toutes </a:t>
            </a:r>
            <a:r>
              <a:rPr lang="fr-FR" dirty="0"/>
              <a:t>les nationalités </a:t>
            </a:r>
            <a:r>
              <a:rPr lang="fr-FR" dirty="0" smtClean="0"/>
              <a:t>progressent</a:t>
            </a:r>
          </a:p>
          <a:p>
            <a:endParaRPr lang="fr-FR" dirty="0"/>
          </a:p>
          <a:p>
            <a:r>
              <a:rPr lang="fr-FR" dirty="0"/>
              <a:t>M</a:t>
            </a:r>
            <a:r>
              <a:rPr lang="fr-FR" dirty="0" smtClean="0"/>
              <a:t>ention spéciale pour l’Espagne avec +150 % mais aussi toujours les Allemands (+26%) </a:t>
            </a:r>
          </a:p>
          <a:p>
            <a:endParaRPr lang="fr-FR" dirty="0" smtClean="0"/>
          </a:p>
          <a:p>
            <a:r>
              <a:rPr lang="fr-FR" dirty="0" smtClean="0"/>
              <a:t>Les Belges reviennent à un niveau correct après la baisse constatée durant l’été</a:t>
            </a:r>
          </a:p>
          <a:p>
            <a:r>
              <a:rPr lang="fr-FR" dirty="0" smtClean="0"/>
              <a:t>Les Britanniques eux aussi sont en très forte progression (+30%)</a:t>
            </a:r>
          </a:p>
        </p:txBody>
      </p:sp>
    </p:spTree>
    <p:extLst>
      <p:ext uri="{BB962C8B-B14F-4D97-AF65-F5344CB8AC3E}">
        <p14:creationId xmlns:p14="http://schemas.microsoft.com/office/powerpoint/2010/main" val="5748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/>
          <p:cNvSpPr/>
          <p:nvPr/>
        </p:nvSpPr>
        <p:spPr>
          <a:xfrm rot="10800000">
            <a:off x="7323638" y="0"/>
            <a:ext cx="1836000" cy="1836000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638" y="107912"/>
            <a:ext cx="792088" cy="792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280"/>
            <a:ext cx="9155074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Office de Tourisme Bergerac Sud Dordogne – Observatoire local – Novembre2017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OCTOBRE 2017</a:t>
            </a:r>
            <a:endParaRPr lang="fr-FR" sz="32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350852" y="91800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399417387"/>
              </p:ext>
            </p:extLst>
          </p:nvPr>
        </p:nvGraphicFramePr>
        <p:xfrm>
          <a:off x="350852" y="1268760"/>
          <a:ext cx="3053537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355976" y="1556792"/>
            <a:ext cx="41044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tendance à la hausse est spectaculaire avec un +20% global</a:t>
            </a:r>
          </a:p>
          <a:p>
            <a:endParaRPr lang="fr-FR" dirty="0"/>
          </a:p>
          <a:p>
            <a:r>
              <a:rPr lang="fr-FR" dirty="0" smtClean="0"/>
              <a:t>Les Français augmentent de 18% tandis que les Etrangers progressent de 23 %</a:t>
            </a:r>
          </a:p>
          <a:p>
            <a:endParaRPr lang="fr-FR" dirty="0"/>
          </a:p>
          <a:p>
            <a:r>
              <a:rPr lang="fr-FR" dirty="0" smtClean="0"/>
              <a:t>Une fois encore les Espagnols affichent une progression incroyable (+100%)</a:t>
            </a:r>
          </a:p>
          <a:p>
            <a:endParaRPr lang="fr-FR" dirty="0" smtClean="0"/>
          </a:p>
          <a:p>
            <a:r>
              <a:rPr lang="fr-FR" dirty="0" smtClean="0"/>
              <a:t>Les Anglais et les Belges sont également très bien orientés avec respectivement +30% et +20% </a:t>
            </a:r>
          </a:p>
          <a:p>
            <a:endParaRPr lang="fr-FR" dirty="0" smtClean="0"/>
          </a:p>
          <a:p>
            <a:r>
              <a:rPr lang="fr-FR" dirty="0" smtClean="0"/>
              <a:t>Seuls les Néerlandais sont en recul par rapport à 2016 (-21,7%)</a:t>
            </a:r>
          </a:p>
        </p:txBody>
      </p:sp>
    </p:spTree>
    <p:extLst>
      <p:ext uri="{BB962C8B-B14F-4D97-AF65-F5344CB8AC3E}">
        <p14:creationId xmlns:p14="http://schemas.microsoft.com/office/powerpoint/2010/main" val="213041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1353</Words>
  <Application>Microsoft Office PowerPoint</Application>
  <PresentationFormat>Affichage à l'écran (4:3)</PresentationFormat>
  <Paragraphs>223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Cuisine</dc:creator>
  <cp:lastModifiedBy>Cuisine</cp:lastModifiedBy>
  <cp:revision>33</cp:revision>
  <dcterms:created xsi:type="dcterms:W3CDTF">2017-11-15T13:18:11Z</dcterms:created>
  <dcterms:modified xsi:type="dcterms:W3CDTF">2017-11-24T15:10:43Z</dcterms:modified>
</cp:coreProperties>
</file>